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Layouts/slideLayout2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6" r:id="rId1"/>
    <p:sldMasterId id="2147483677" r:id="rId2"/>
    <p:sldMasterId id="2147483678" r:id="rId3"/>
  </p:sldMasterIdLst>
  <p:notesMasterIdLst>
    <p:notesMasterId r:id="rId19"/>
  </p:notesMasterIdLst>
  <p:sldIdLst>
    <p:sldId id="256" r:id="rId4"/>
    <p:sldId id="257" r:id="rId5"/>
    <p:sldId id="258" r:id="rId6"/>
    <p:sldId id="259" r:id="rId7"/>
    <p:sldId id="270" r:id="rId8"/>
    <p:sldId id="260" r:id="rId9"/>
    <p:sldId id="261" r:id="rId10"/>
    <p:sldId id="262" r:id="rId11"/>
    <p:sldId id="263" r:id="rId12"/>
    <p:sldId id="264" r:id="rId13"/>
    <p:sldId id="265" r:id="rId14"/>
    <p:sldId id="266" r:id="rId15"/>
    <p:sldId id="267" r:id="rId16"/>
    <p:sldId id="268" r:id="rId17"/>
    <p:sldId id="269"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105"/>
    <p:restoredTop sz="94715"/>
  </p:normalViewPr>
  <p:slideViewPr>
    <p:cSldViewPr snapToGrid="0">
      <p:cViewPr varScale="1">
        <p:scale>
          <a:sx n="162" d="100"/>
          <a:sy n="162" d="100"/>
        </p:scale>
        <p:origin x="520"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c735faf9ef_2_13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9" name="Google Shape;209;gc735faf9ef_2_1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c735faf9ef_2_225: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ROS defines the amount of sales dollars the company kept as profit.  To achieve an excellent rating, the company must maintain an ROS above 8%.  Early on in the simulation Ferris faced negative ROS percentages, as a result of preparing the company for later rounds.  Cash was heavily being put towards sales, capacity, and TQM initiatives to allow for reduced prices, labor costs, and material costs later in the simulation.  Round 5 reflected the turn toward the positive as the company started to see results from the early push to convert excess assets to productive assets.  Round 7 finally reached an ROS of 8.20%, as Ferris began to see a profit.  Ferris could have improved the overall ROS by reducing initial debts earlier in the simulation, as well as watching price reductions in the later rounds to allow for a higher contribution margin.  The debt Ferris carried from the early rounds was too much to overcome in the final rounds.</a:t>
            </a:r>
            <a:endParaRPr/>
          </a:p>
          <a:p>
            <a:pPr marL="0" lvl="0" indent="0" algn="l" rtl="0">
              <a:spcBef>
                <a:spcPts val="0"/>
              </a:spcBef>
              <a:spcAft>
                <a:spcPts val="0"/>
              </a:spcAft>
              <a:buNone/>
            </a:pPr>
            <a:endParaRPr/>
          </a:p>
          <a:p>
            <a:pPr marL="0" lvl="0" indent="0" algn="l" rtl="0">
              <a:spcBef>
                <a:spcPts val="0"/>
              </a:spcBef>
              <a:spcAft>
                <a:spcPts val="0"/>
              </a:spcAft>
              <a:buNone/>
            </a:pPr>
            <a:r>
              <a:rPr lang="en"/>
              <a:t>Ferris ended up around 4th for ROS with Teams Andrew, Baldwin, and Erie, but was making good progress on an upward trend with a 6.7% increase from Round 5 to Round 7 and ended with a ROS of 9.8% in Round 8.</a:t>
            </a:r>
            <a:endParaRPr/>
          </a:p>
        </p:txBody>
      </p:sp>
      <p:sp>
        <p:nvSpPr>
          <p:cNvPr id="324" name="Google Shape;324;gc735faf9ef_2_2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c735faf9ef_2_231: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All company’s started out making up 16.67% of the Market.  Ferris had a strong start raising to 18.35% in round 1, and continued to perform well through Round 3 falling slightly to 17.61% as a few new products moved into the Traditional Market.  By round 5, the market was flooded with new products that spread between the  Low-End and High-End segments, which caused Ferris market share to fall to 15.02%.  As a result Team Ferris shifted their focus to price in combination with maintaining design, and increasing their promotional budget to recover more shares with less products.  As a result by Round 7, Ferris had returned to 16.63% of the market.</a:t>
            </a:r>
            <a:endParaRPr/>
          </a:p>
        </p:txBody>
      </p:sp>
      <p:sp>
        <p:nvSpPr>
          <p:cNvPr id="332" name="Google Shape;332;gc735faf9ef_2_2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c735faf9ef_2_23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Stock price is an indication of the growth potential of a company.  In Round 1 the Stock Price Ferris had fallen from $34.25 to $18.11.  At this point the stock price was still satisfactory, but continued decrease from there.  As the stock price decreased, it became increasingly difficult for Ferris to make plant improvements.  By Round 3 when Team Ferris would have liked to introduce product, the funds were not available to make all the necessary product adjustments and support TQM initiatives.  Decisions were made to make the best of the products that we currently carried.  As a result of this decisions costs were revaluated and changes were made to make sure the money being spent was working for the company.  As a result, the stock price began to grow in Round 5, and had doubled the initial stock price by Round 7.  This indicated that Ferris was moving in a positive direction, and the company would continue to grow in future rounds.</a:t>
            </a:r>
            <a:endParaRPr/>
          </a:p>
        </p:txBody>
      </p:sp>
      <p:sp>
        <p:nvSpPr>
          <p:cNvPr id="341" name="Google Shape;341;gc735faf9ef_2_2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c365d94259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c365d9425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As a result of the readjustments Ferris made we were able to move into second place for Stock Price behind Team Andrews by Round 7 and able to hold this position through Round 8.  This meant that investors were noticing and liking the adjustments made and saw potential in Ferris moving forward.</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c735faf9ef_2_267: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6" name="Google Shape;356;gc735faf9ef_2_2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c735faf9ef_2_1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8" name="Google Shape;218;gc735faf9ef_2_14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9" name="Google Shape;219;gc735faf9ef_2_14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c735faf9ef_2_165: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5" name="Google Shape;245;gc735faf9ef_2_1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c7071b53aa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c7071b53aa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c735faf9ef_2_195: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4" name="Google Shape;284;gc735faf9ef_2_19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c735faf9ef_2_201: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2" name="Google Shape;292;gc735faf9ef_2_2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c735faf9ef_2_207: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0" name="Google Shape;300;gc735faf9ef_2_20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c735faf9ef_2_213: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8" name="Google Shape;308;gc735faf9ef_2_2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c735faf9ef_2_219: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6" name="Google Shape;316;gc735faf9ef_2_2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67"/>
        <p:cNvGrpSpPr/>
        <p:nvPr/>
      </p:nvGrpSpPr>
      <p:grpSpPr>
        <a:xfrm>
          <a:off x="0" y="0"/>
          <a:ext cx="0" cy="0"/>
          <a:chOff x="0" y="0"/>
          <a:chExt cx="0" cy="0"/>
        </a:xfrm>
      </p:grpSpPr>
      <p:grpSp>
        <p:nvGrpSpPr>
          <p:cNvPr id="68" name="Google Shape;68;p14"/>
          <p:cNvGrpSpPr/>
          <p:nvPr/>
        </p:nvGrpSpPr>
        <p:grpSpPr>
          <a:xfrm>
            <a:off x="0" y="-6350"/>
            <a:ext cx="9144000" cy="5149850"/>
            <a:chOff x="0" y="-8467"/>
            <a:chExt cx="12192000" cy="6866467"/>
          </a:xfrm>
        </p:grpSpPr>
        <p:cxnSp>
          <p:nvCxnSpPr>
            <p:cNvPr id="69" name="Google Shape;69;p14"/>
            <p:cNvCxnSpPr/>
            <p:nvPr/>
          </p:nvCxnSpPr>
          <p:spPr>
            <a:xfrm>
              <a:off x="9371012" y="0"/>
              <a:ext cx="1219200" cy="6858000"/>
            </a:xfrm>
            <a:prstGeom prst="straightConnector1">
              <a:avLst/>
            </a:prstGeom>
            <a:noFill/>
            <a:ln w="9525" cap="flat" cmpd="sng">
              <a:solidFill>
                <a:srgbClr val="BFBFBF"/>
              </a:solidFill>
              <a:prstDash val="solid"/>
              <a:round/>
              <a:headEnd type="none" w="sm" len="sm"/>
              <a:tailEnd type="none" w="sm" len="sm"/>
            </a:ln>
          </p:spPr>
        </p:cxnSp>
        <p:cxnSp>
          <p:nvCxnSpPr>
            <p:cNvPr id="70" name="Google Shape;70;p14"/>
            <p:cNvCxnSpPr/>
            <p:nvPr/>
          </p:nvCxnSpPr>
          <p:spPr>
            <a:xfrm flipH="1">
              <a:off x="7425267" y="3681413"/>
              <a:ext cx="4763558" cy="3176587"/>
            </a:xfrm>
            <a:prstGeom prst="straightConnector1">
              <a:avLst/>
            </a:prstGeom>
            <a:noFill/>
            <a:ln w="9525" cap="flat" cmpd="sng">
              <a:solidFill>
                <a:srgbClr val="D8D8D8"/>
              </a:solidFill>
              <a:prstDash val="solid"/>
              <a:round/>
              <a:headEnd type="none" w="sm" len="sm"/>
              <a:tailEnd type="none" w="sm" len="sm"/>
            </a:ln>
          </p:spPr>
        </p:cxnSp>
        <p:sp>
          <p:nvSpPr>
            <p:cNvPr id="71" name="Google Shape;71;p14"/>
            <p:cNvSpPr/>
            <p:nvPr/>
          </p:nvSpPr>
          <p:spPr>
            <a:xfrm>
              <a:off x="9181476" y="-8467"/>
              <a:ext cx="3007349" cy="6866467"/>
            </a:xfrm>
            <a:custGeom>
              <a:avLst/>
              <a:gdLst/>
              <a:ahLst/>
              <a:cxnLst/>
              <a:rect l="l" t="t" r="r" b="b"/>
              <a:pathLst>
                <a:path w="3007349" h="6866467" extrusionOk="0">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72" name="Google Shape;72;p14"/>
            <p:cNvSpPr/>
            <p:nvPr/>
          </p:nvSpPr>
          <p:spPr>
            <a:xfrm>
              <a:off x="9603442" y="-8467"/>
              <a:ext cx="2588558" cy="6866467"/>
            </a:xfrm>
            <a:custGeom>
              <a:avLst/>
              <a:gdLst/>
              <a:ahLst/>
              <a:cxnLst/>
              <a:rect l="l" t="t" r="r" b="b"/>
              <a:pathLst>
                <a:path w="2573311" h="6866467" extrusionOk="0">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73" name="Google Shape;73;p14"/>
            <p:cNvSpPr/>
            <p:nvPr/>
          </p:nvSpPr>
          <p:spPr>
            <a:xfrm>
              <a:off x="8932333" y="3048000"/>
              <a:ext cx="3259667" cy="3810000"/>
            </a:xfrm>
            <a:prstGeom prst="triangle">
              <a:avLst>
                <a:gd name="adj" fmla="val 100000"/>
              </a:avLst>
            </a:prstGeom>
            <a:solidFill>
              <a:schemeClr val="accent2">
                <a:alpha val="71764"/>
              </a:scheme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74" name="Google Shape;74;p14"/>
            <p:cNvSpPr/>
            <p:nvPr/>
          </p:nvSpPr>
          <p:spPr>
            <a:xfrm>
              <a:off x="9334500" y="-8467"/>
              <a:ext cx="2854326" cy="6866467"/>
            </a:xfrm>
            <a:custGeom>
              <a:avLst/>
              <a:gdLst/>
              <a:ahLst/>
              <a:cxnLst/>
              <a:rect l="l" t="t" r="r" b="b"/>
              <a:pathLst>
                <a:path w="2858013" h="6866467" extrusionOk="0">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75" name="Google Shape;75;p14"/>
            <p:cNvSpPr/>
            <p:nvPr/>
          </p:nvSpPr>
          <p:spPr>
            <a:xfrm>
              <a:off x="10898730" y="-8467"/>
              <a:ext cx="1290094" cy="6866467"/>
            </a:xfrm>
            <a:custGeom>
              <a:avLst/>
              <a:gdLst/>
              <a:ahLst/>
              <a:cxnLst/>
              <a:rect l="l" t="t" r="r" b="b"/>
              <a:pathLst>
                <a:path w="1290094" h="6858000" extrusionOk="0">
                  <a:moveTo>
                    <a:pt x="1019735" y="0"/>
                  </a:moveTo>
                  <a:lnTo>
                    <a:pt x="1290094" y="0"/>
                  </a:lnTo>
                  <a:lnTo>
                    <a:pt x="1290094" y="6858000"/>
                  </a:lnTo>
                  <a:lnTo>
                    <a:pt x="0" y="6858000"/>
                  </a:lnTo>
                  <a:lnTo>
                    <a:pt x="1019735" y="0"/>
                  </a:lnTo>
                  <a:close/>
                </a:path>
              </a:pathLst>
            </a:custGeom>
            <a:solidFill>
              <a:srgbClr val="BFE471">
                <a:alpha val="69803"/>
              </a:srgbClr>
            </a:solidFill>
            <a:ln>
              <a:noFill/>
            </a:ln>
          </p:spPr>
        </p:sp>
        <p:sp>
          <p:nvSpPr>
            <p:cNvPr id="76" name="Google Shape;76;p14"/>
            <p:cNvSpPr/>
            <p:nvPr/>
          </p:nvSpPr>
          <p:spPr>
            <a:xfrm>
              <a:off x="10938999" y="-8467"/>
              <a:ext cx="1249825" cy="6866467"/>
            </a:xfrm>
            <a:custGeom>
              <a:avLst/>
              <a:gdLst/>
              <a:ahLst/>
              <a:cxnLst/>
              <a:rect l="l" t="t" r="r" b="b"/>
              <a:pathLst>
                <a:path w="1249825" h="6858000" extrusionOk="0">
                  <a:moveTo>
                    <a:pt x="0" y="0"/>
                  </a:moveTo>
                  <a:lnTo>
                    <a:pt x="1249825" y="0"/>
                  </a:lnTo>
                  <a:lnTo>
                    <a:pt x="1249825" y="6858000"/>
                  </a:lnTo>
                  <a:lnTo>
                    <a:pt x="1109382" y="6858000"/>
                  </a:lnTo>
                  <a:lnTo>
                    <a:pt x="0" y="0"/>
                  </a:lnTo>
                  <a:close/>
                </a:path>
              </a:pathLst>
            </a:custGeom>
            <a:solidFill>
              <a:schemeClr val="accent1">
                <a:alpha val="64705"/>
              </a:schemeClr>
            </a:solidFill>
            <a:ln>
              <a:noFill/>
            </a:ln>
          </p:spPr>
        </p:sp>
        <p:sp>
          <p:nvSpPr>
            <p:cNvPr id="77" name="Google Shape;77;p14"/>
            <p:cNvSpPr/>
            <p:nvPr/>
          </p:nvSpPr>
          <p:spPr>
            <a:xfrm>
              <a:off x="10371666" y="3589867"/>
              <a:ext cx="1817159" cy="3268133"/>
            </a:xfrm>
            <a:prstGeom prst="triangle">
              <a:avLst>
                <a:gd name="adj" fmla="val 100000"/>
              </a:avLst>
            </a:prstGeom>
            <a:solidFill>
              <a:schemeClr val="accent1">
                <a:alpha val="80000"/>
              </a:scheme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78" name="Google Shape;78;p14"/>
            <p:cNvSpPr/>
            <p:nvPr/>
          </p:nvSpPr>
          <p:spPr>
            <a:xfrm rot="10800000">
              <a:off x="0" y="0"/>
              <a:ext cx="842596" cy="5666154"/>
            </a:xfrm>
            <a:prstGeom prst="triangle">
              <a:avLst>
                <a:gd name="adj" fmla="val 100000"/>
              </a:avLst>
            </a:prstGeom>
            <a:solidFill>
              <a:schemeClr val="accent1">
                <a:alpha val="84705"/>
              </a:scheme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grpSp>
      <p:sp>
        <p:nvSpPr>
          <p:cNvPr id="79" name="Google Shape;79;p14"/>
          <p:cNvSpPr txBox="1">
            <a:spLocks noGrp="1"/>
          </p:cNvSpPr>
          <p:nvPr>
            <p:ph type="ctrTitle"/>
          </p:nvPr>
        </p:nvSpPr>
        <p:spPr>
          <a:xfrm>
            <a:off x="1130300" y="1803400"/>
            <a:ext cx="5825202" cy="1234726"/>
          </a:xfrm>
          <a:prstGeom prst="rect">
            <a:avLst/>
          </a:prstGeom>
          <a:noFill/>
          <a:ln>
            <a:noFill/>
          </a:ln>
        </p:spPr>
        <p:txBody>
          <a:bodyPr spcFirstLastPara="1" wrap="square" lIns="68575" tIns="34275" rIns="68575" bIns="34275" anchor="b" anchorCtr="0">
            <a:noAutofit/>
          </a:bodyPr>
          <a:lstStyle>
            <a:lvl1pPr lvl="0" algn="r">
              <a:spcBef>
                <a:spcPts val="0"/>
              </a:spcBef>
              <a:spcAft>
                <a:spcPts val="0"/>
              </a:spcAft>
              <a:buClr>
                <a:schemeClr val="accent1"/>
              </a:buClr>
              <a:buSzPts val="4100"/>
              <a:buFont typeface="Trebuchet MS"/>
              <a:buNone/>
              <a:defRPr sz="4100">
                <a:solidFill>
                  <a:schemeClr val="accent1"/>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0" name="Google Shape;80;p14"/>
          <p:cNvSpPr txBox="1">
            <a:spLocks noGrp="1"/>
          </p:cNvSpPr>
          <p:nvPr>
            <p:ph type="subTitle" idx="1"/>
          </p:nvPr>
        </p:nvSpPr>
        <p:spPr>
          <a:xfrm>
            <a:off x="1130300" y="3038125"/>
            <a:ext cx="5825202" cy="822674"/>
          </a:xfrm>
          <a:prstGeom prst="rect">
            <a:avLst/>
          </a:prstGeom>
          <a:noFill/>
          <a:ln>
            <a:noFill/>
          </a:ln>
        </p:spPr>
        <p:txBody>
          <a:bodyPr spcFirstLastPara="1" wrap="square" lIns="68575" tIns="34275" rIns="68575" bIns="34275" anchor="t" anchorCtr="0">
            <a:normAutofit/>
          </a:bodyPr>
          <a:lstStyle>
            <a:lvl1pPr lvl="0" algn="r">
              <a:spcBef>
                <a:spcPts val="800"/>
              </a:spcBef>
              <a:spcAft>
                <a:spcPts val="0"/>
              </a:spcAft>
              <a:buSzPts val="1100"/>
              <a:buNone/>
              <a:defRPr>
                <a:solidFill>
                  <a:srgbClr val="7F7F7F"/>
                </a:solidFill>
              </a:defRPr>
            </a:lvl1pPr>
            <a:lvl2pPr lvl="1" algn="ctr">
              <a:spcBef>
                <a:spcPts val="800"/>
              </a:spcBef>
              <a:spcAft>
                <a:spcPts val="0"/>
              </a:spcAft>
              <a:buSzPts val="1000"/>
              <a:buNone/>
              <a:defRPr>
                <a:solidFill>
                  <a:srgbClr val="888888"/>
                </a:solidFill>
              </a:defRPr>
            </a:lvl2pPr>
            <a:lvl3pPr lvl="2" algn="ctr">
              <a:spcBef>
                <a:spcPts val="800"/>
              </a:spcBef>
              <a:spcAft>
                <a:spcPts val="0"/>
              </a:spcAft>
              <a:buSzPts val="800"/>
              <a:buNone/>
              <a:defRPr>
                <a:solidFill>
                  <a:srgbClr val="888888"/>
                </a:solidFill>
              </a:defRPr>
            </a:lvl3pPr>
            <a:lvl4pPr lvl="3" algn="ctr">
              <a:spcBef>
                <a:spcPts val="800"/>
              </a:spcBef>
              <a:spcAft>
                <a:spcPts val="0"/>
              </a:spcAft>
              <a:buSzPts val="700"/>
              <a:buNone/>
              <a:defRPr>
                <a:solidFill>
                  <a:srgbClr val="888888"/>
                </a:solidFill>
              </a:defRPr>
            </a:lvl4pPr>
            <a:lvl5pPr lvl="4" algn="ctr">
              <a:spcBef>
                <a:spcPts val="800"/>
              </a:spcBef>
              <a:spcAft>
                <a:spcPts val="0"/>
              </a:spcAft>
              <a:buSzPts val="700"/>
              <a:buNone/>
              <a:defRPr>
                <a:solidFill>
                  <a:srgbClr val="888888"/>
                </a:solidFill>
              </a:defRPr>
            </a:lvl5pPr>
            <a:lvl6pPr lvl="5" algn="ctr">
              <a:spcBef>
                <a:spcPts val="800"/>
              </a:spcBef>
              <a:spcAft>
                <a:spcPts val="0"/>
              </a:spcAft>
              <a:buSzPts val="700"/>
              <a:buNone/>
              <a:defRPr>
                <a:solidFill>
                  <a:srgbClr val="888888"/>
                </a:solidFill>
              </a:defRPr>
            </a:lvl6pPr>
            <a:lvl7pPr lvl="6" algn="ctr">
              <a:spcBef>
                <a:spcPts val="800"/>
              </a:spcBef>
              <a:spcAft>
                <a:spcPts val="0"/>
              </a:spcAft>
              <a:buSzPts val="700"/>
              <a:buNone/>
              <a:defRPr>
                <a:solidFill>
                  <a:srgbClr val="888888"/>
                </a:solidFill>
              </a:defRPr>
            </a:lvl7pPr>
            <a:lvl8pPr lvl="7" algn="ctr">
              <a:spcBef>
                <a:spcPts val="800"/>
              </a:spcBef>
              <a:spcAft>
                <a:spcPts val="0"/>
              </a:spcAft>
              <a:buSzPts val="700"/>
              <a:buNone/>
              <a:defRPr>
                <a:solidFill>
                  <a:srgbClr val="888888"/>
                </a:solidFill>
              </a:defRPr>
            </a:lvl8pPr>
            <a:lvl9pPr lvl="8" algn="ctr">
              <a:spcBef>
                <a:spcPts val="800"/>
              </a:spcBef>
              <a:spcAft>
                <a:spcPts val="0"/>
              </a:spcAft>
              <a:buSzPts val="700"/>
              <a:buNone/>
              <a:defRPr>
                <a:solidFill>
                  <a:srgbClr val="888888"/>
                </a:solidFill>
              </a:defRPr>
            </a:lvl9pPr>
          </a:lstStyle>
          <a:p>
            <a:endParaRPr/>
          </a:p>
        </p:txBody>
      </p:sp>
      <p:sp>
        <p:nvSpPr>
          <p:cNvPr id="81" name="Google Shape;81;p14"/>
          <p:cNvSpPr txBox="1">
            <a:spLocks noGrp="1"/>
          </p:cNvSpPr>
          <p:nvPr>
            <p:ph type="dt" idx="10"/>
          </p:nvPr>
        </p:nvSpPr>
        <p:spPr>
          <a:xfrm>
            <a:off x="5403850" y="4531022"/>
            <a:ext cx="683954"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2" name="Google Shape;82;p14"/>
          <p:cNvSpPr txBox="1">
            <a:spLocks noGrp="1"/>
          </p:cNvSpPr>
          <p:nvPr>
            <p:ph type="ftr" idx="11"/>
          </p:nvPr>
        </p:nvSpPr>
        <p:spPr>
          <a:xfrm>
            <a:off x="508000" y="4531022"/>
            <a:ext cx="4723209"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3" name="Google Shape;83;p14"/>
          <p:cNvSpPr txBox="1">
            <a:spLocks noGrp="1"/>
          </p:cNvSpPr>
          <p:nvPr>
            <p:ph type="sldNum" idx="12"/>
          </p:nvPr>
        </p:nvSpPr>
        <p:spPr>
          <a:xfrm>
            <a:off x="6442997" y="4531022"/>
            <a:ext cx="512504"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84"/>
        <p:cNvGrpSpPr/>
        <p:nvPr/>
      </p:nvGrpSpPr>
      <p:grpSpPr>
        <a:xfrm>
          <a:off x="0" y="0"/>
          <a:ext cx="0" cy="0"/>
          <a:chOff x="0" y="0"/>
          <a:chExt cx="0" cy="0"/>
        </a:xfrm>
      </p:grpSpPr>
      <p:sp>
        <p:nvSpPr>
          <p:cNvPr id="85" name="Google Shape;85;p15"/>
          <p:cNvSpPr txBox="1">
            <a:spLocks noGrp="1"/>
          </p:cNvSpPr>
          <p:nvPr>
            <p:ph type="title"/>
          </p:nvPr>
        </p:nvSpPr>
        <p:spPr>
          <a:xfrm>
            <a:off x="508000" y="457200"/>
            <a:ext cx="6447501" cy="990600"/>
          </a:xfrm>
          <a:prstGeom prst="rect">
            <a:avLst/>
          </a:prstGeom>
          <a:noFill/>
          <a:ln>
            <a:noFill/>
          </a:ln>
        </p:spPr>
        <p:txBody>
          <a:bodyPr spcFirstLastPara="1" wrap="square" lIns="68575" tIns="34275" rIns="68575" bIns="34275" anchor="t" anchorCtr="0">
            <a:normAutofit/>
          </a:bodyPr>
          <a:lstStyle>
            <a:lvl1pPr lvl="0" algn="l">
              <a:spcBef>
                <a:spcPts val="0"/>
              </a:spcBef>
              <a:spcAft>
                <a:spcPts val="0"/>
              </a:spcAft>
              <a:buClr>
                <a:schemeClr val="accent1"/>
              </a:buClr>
              <a:buSzPts val="2700"/>
              <a:buFont typeface="Trebuchet MS"/>
              <a:buNone/>
              <a:defRPr sz="2700"/>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6" name="Google Shape;86;p15"/>
          <p:cNvSpPr txBox="1">
            <a:spLocks noGrp="1"/>
          </p:cNvSpPr>
          <p:nvPr>
            <p:ph type="body" idx="1"/>
          </p:nvPr>
        </p:nvSpPr>
        <p:spPr>
          <a:xfrm>
            <a:off x="508000" y="1620442"/>
            <a:ext cx="6447501" cy="2910580"/>
          </a:xfrm>
          <a:prstGeom prst="rect">
            <a:avLst/>
          </a:prstGeom>
          <a:noFill/>
          <a:ln>
            <a:noFill/>
          </a:ln>
        </p:spPr>
        <p:txBody>
          <a:bodyPr spcFirstLastPara="1" wrap="square" lIns="68575" tIns="34275" rIns="68575" bIns="34275" anchor="t" anchorCtr="0">
            <a:normAutofit/>
          </a:bodyPr>
          <a:lstStyle>
            <a:lvl1pPr marL="457200" lvl="0" indent="-298450" algn="l">
              <a:spcBef>
                <a:spcPts val="800"/>
              </a:spcBef>
              <a:spcAft>
                <a:spcPts val="0"/>
              </a:spcAft>
              <a:buSzPts val="1100"/>
              <a:buChar char="►"/>
              <a:defRPr/>
            </a:lvl1pPr>
            <a:lvl2pPr marL="914400" lvl="1" indent="-298450" algn="l">
              <a:spcBef>
                <a:spcPts val="800"/>
              </a:spcBef>
              <a:spcAft>
                <a:spcPts val="0"/>
              </a:spcAft>
              <a:buSzPts val="1100"/>
              <a:buChar char="►"/>
              <a:defRPr/>
            </a:lvl2pPr>
            <a:lvl3pPr marL="1371600" lvl="2" indent="-298450" algn="l">
              <a:spcBef>
                <a:spcPts val="800"/>
              </a:spcBef>
              <a:spcAft>
                <a:spcPts val="0"/>
              </a:spcAft>
              <a:buSzPts val="1100"/>
              <a:buChar char="►"/>
              <a:defRPr/>
            </a:lvl3pPr>
            <a:lvl4pPr marL="1828800" lvl="3" indent="-298450" algn="l">
              <a:spcBef>
                <a:spcPts val="800"/>
              </a:spcBef>
              <a:spcAft>
                <a:spcPts val="0"/>
              </a:spcAft>
              <a:buSzPts val="1100"/>
              <a:buChar char="►"/>
              <a:defRPr/>
            </a:lvl4pPr>
            <a:lvl5pPr marL="2286000" lvl="4" indent="-298450" algn="l">
              <a:spcBef>
                <a:spcPts val="800"/>
              </a:spcBef>
              <a:spcAft>
                <a:spcPts val="0"/>
              </a:spcAft>
              <a:buSzPts val="1100"/>
              <a:buChar char="►"/>
              <a:defRPr/>
            </a:lvl5pPr>
            <a:lvl6pPr marL="2743200" lvl="5" indent="-298450" algn="l">
              <a:spcBef>
                <a:spcPts val="800"/>
              </a:spcBef>
              <a:spcAft>
                <a:spcPts val="0"/>
              </a:spcAft>
              <a:buSzPts val="1100"/>
              <a:buChar char="►"/>
              <a:defRPr/>
            </a:lvl6pPr>
            <a:lvl7pPr marL="3200400" lvl="6" indent="-298450" algn="l">
              <a:spcBef>
                <a:spcPts val="800"/>
              </a:spcBef>
              <a:spcAft>
                <a:spcPts val="0"/>
              </a:spcAft>
              <a:buSzPts val="1100"/>
              <a:buChar char="►"/>
              <a:defRPr/>
            </a:lvl7pPr>
            <a:lvl8pPr marL="3657600" lvl="7" indent="-298450" algn="l">
              <a:spcBef>
                <a:spcPts val="800"/>
              </a:spcBef>
              <a:spcAft>
                <a:spcPts val="0"/>
              </a:spcAft>
              <a:buSzPts val="1100"/>
              <a:buChar char="►"/>
              <a:defRPr/>
            </a:lvl8pPr>
            <a:lvl9pPr marL="4114800" lvl="8" indent="-298450" algn="l">
              <a:spcBef>
                <a:spcPts val="800"/>
              </a:spcBef>
              <a:spcAft>
                <a:spcPts val="0"/>
              </a:spcAft>
              <a:buSzPts val="1100"/>
              <a:buChar char="►"/>
              <a:defRPr/>
            </a:lvl9pPr>
          </a:lstStyle>
          <a:p>
            <a:endParaRPr/>
          </a:p>
        </p:txBody>
      </p:sp>
      <p:sp>
        <p:nvSpPr>
          <p:cNvPr id="87" name="Google Shape;87;p15"/>
          <p:cNvSpPr txBox="1">
            <a:spLocks noGrp="1"/>
          </p:cNvSpPr>
          <p:nvPr>
            <p:ph type="dt" idx="10"/>
          </p:nvPr>
        </p:nvSpPr>
        <p:spPr>
          <a:xfrm>
            <a:off x="5403850" y="4531022"/>
            <a:ext cx="683954"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8" name="Google Shape;88;p15"/>
          <p:cNvSpPr txBox="1">
            <a:spLocks noGrp="1"/>
          </p:cNvSpPr>
          <p:nvPr>
            <p:ph type="ftr" idx="11"/>
          </p:nvPr>
        </p:nvSpPr>
        <p:spPr>
          <a:xfrm>
            <a:off x="508000" y="4531022"/>
            <a:ext cx="4723209"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9" name="Google Shape;89;p15"/>
          <p:cNvSpPr txBox="1">
            <a:spLocks noGrp="1"/>
          </p:cNvSpPr>
          <p:nvPr>
            <p:ph type="sldNum" idx="12"/>
          </p:nvPr>
        </p:nvSpPr>
        <p:spPr>
          <a:xfrm>
            <a:off x="6442997" y="4531022"/>
            <a:ext cx="512504"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90"/>
        <p:cNvGrpSpPr/>
        <p:nvPr/>
      </p:nvGrpSpPr>
      <p:grpSpPr>
        <a:xfrm>
          <a:off x="0" y="0"/>
          <a:ext cx="0" cy="0"/>
          <a:chOff x="0" y="0"/>
          <a:chExt cx="0" cy="0"/>
        </a:xfrm>
      </p:grpSpPr>
      <p:sp>
        <p:nvSpPr>
          <p:cNvPr id="91" name="Google Shape;91;p16"/>
          <p:cNvSpPr txBox="1">
            <a:spLocks noGrp="1"/>
          </p:cNvSpPr>
          <p:nvPr>
            <p:ph type="title"/>
          </p:nvPr>
        </p:nvSpPr>
        <p:spPr>
          <a:xfrm>
            <a:off x="508000" y="457200"/>
            <a:ext cx="6447501" cy="990600"/>
          </a:xfrm>
          <a:prstGeom prst="rect">
            <a:avLst/>
          </a:prstGeom>
          <a:noFill/>
          <a:ln>
            <a:noFill/>
          </a:ln>
        </p:spPr>
        <p:txBody>
          <a:bodyPr spcFirstLastPara="1" wrap="square" lIns="68575" tIns="34275" rIns="68575" bIns="34275" anchor="t" anchorCtr="0">
            <a:normAutofit/>
          </a:bodyPr>
          <a:lstStyle>
            <a:lvl1pPr lvl="0" algn="l">
              <a:spcBef>
                <a:spcPts val="0"/>
              </a:spcBef>
              <a:spcAft>
                <a:spcPts val="0"/>
              </a:spcAft>
              <a:buClr>
                <a:schemeClr val="accent1"/>
              </a:buClr>
              <a:buSzPts val="14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2" name="Google Shape;92;p16"/>
          <p:cNvSpPr txBox="1">
            <a:spLocks noGrp="1"/>
          </p:cNvSpPr>
          <p:nvPr>
            <p:ph type="body" idx="1"/>
          </p:nvPr>
        </p:nvSpPr>
        <p:spPr>
          <a:xfrm>
            <a:off x="508000" y="1620442"/>
            <a:ext cx="3138026" cy="2910579"/>
          </a:xfrm>
          <a:prstGeom prst="rect">
            <a:avLst/>
          </a:prstGeom>
          <a:noFill/>
          <a:ln>
            <a:noFill/>
          </a:ln>
        </p:spPr>
        <p:txBody>
          <a:bodyPr spcFirstLastPara="1" wrap="square" lIns="68575" tIns="34275" rIns="68575" bIns="34275" anchor="t" anchorCtr="0">
            <a:normAutofit/>
          </a:bodyPr>
          <a:lstStyle>
            <a:lvl1pPr marL="457200" lvl="0" indent="-298450" algn="l">
              <a:spcBef>
                <a:spcPts val="800"/>
              </a:spcBef>
              <a:spcAft>
                <a:spcPts val="0"/>
              </a:spcAft>
              <a:buSzPts val="1100"/>
              <a:buChar char="►"/>
              <a:defRPr/>
            </a:lvl1pPr>
            <a:lvl2pPr marL="914400" lvl="1" indent="-298450" algn="l">
              <a:spcBef>
                <a:spcPts val="800"/>
              </a:spcBef>
              <a:spcAft>
                <a:spcPts val="0"/>
              </a:spcAft>
              <a:buSzPts val="1100"/>
              <a:buChar char="►"/>
              <a:defRPr/>
            </a:lvl2pPr>
            <a:lvl3pPr marL="1371600" lvl="2" indent="-298450" algn="l">
              <a:spcBef>
                <a:spcPts val="800"/>
              </a:spcBef>
              <a:spcAft>
                <a:spcPts val="0"/>
              </a:spcAft>
              <a:buSzPts val="1100"/>
              <a:buChar char="►"/>
              <a:defRPr/>
            </a:lvl3pPr>
            <a:lvl4pPr marL="1828800" lvl="3" indent="-298450" algn="l">
              <a:spcBef>
                <a:spcPts val="800"/>
              </a:spcBef>
              <a:spcAft>
                <a:spcPts val="0"/>
              </a:spcAft>
              <a:buSzPts val="1100"/>
              <a:buChar char="►"/>
              <a:defRPr/>
            </a:lvl4pPr>
            <a:lvl5pPr marL="2286000" lvl="4" indent="-298450" algn="l">
              <a:spcBef>
                <a:spcPts val="800"/>
              </a:spcBef>
              <a:spcAft>
                <a:spcPts val="0"/>
              </a:spcAft>
              <a:buSzPts val="1100"/>
              <a:buChar char="►"/>
              <a:defRPr/>
            </a:lvl5pPr>
            <a:lvl6pPr marL="2743200" lvl="5" indent="-298450" algn="l">
              <a:spcBef>
                <a:spcPts val="800"/>
              </a:spcBef>
              <a:spcAft>
                <a:spcPts val="0"/>
              </a:spcAft>
              <a:buSzPts val="1100"/>
              <a:buChar char="►"/>
              <a:defRPr/>
            </a:lvl6pPr>
            <a:lvl7pPr marL="3200400" lvl="6" indent="-298450" algn="l">
              <a:spcBef>
                <a:spcPts val="800"/>
              </a:spcBef>
              <a:spcAft>
                <a:spcPts val="0"/>
              </a:spcAft>
              <a:buSzPts val="1100"/>
              <a:buChar char="►"/>
              <a:defRPr/>
            </a:lvl7pPr>
            <a:lvl8pPr marL="3657600" lvl="7" indent="-298450" algn="l">
              <a:spcBef>
                <a:spcPts val="800"/>
              </a:spcBef>
              <a:spcAft>
                <a:spcPts val="0"/>
              </a:spcAft>
              <a:buSzPts val="1100"/>
              <a:buChar char="►"/>
              <a:defRPr/>
            </a:lvl8pPr>
            <a:lvl9pPr marL="4114800" lvl="8" indent="-298450" algn="l">
              <a:spcBef>
                <a:spcPts val="800"/>
              </a:spcBef>
              <a:spcAft>
                <a:spcPts val="0"/>
              </a:spcAft>
              <a:buSzPts val="1100"/>
              <a:buChar char="►"/>
              <a:defRPr/>
            </a:lvl9pPr>
          </a:lstStyle>
          <a:p>
            <a:endParaRPr/>
          </a:p>
        </p:txBody>
      </p:sp>
      <p:sp>
        <p:nvSpPr>
          <p:cNvPr id="93" name="Google Shape;93;p16"/>
          <p:cNvSpPr txBox="1">
            <a:spLocks noGrp="1"/>
          </p:cNvSpPr>
          <p:nvPr>
            <p:ph type="body" idx="2"/>
          </p:nvPr>
        </p:nvSpPr>
        <p:spPr>
          <a:xfrm>
            <a:off x="3817477" y="1620442"/>
            <a:ext cx="3138025" cy="2910580"/>
          </a:xfrm>
          <a:prstGeom prst="rect">
            <a:avLst/>
          </a:prstGeom>
          <a:noFill/>
          <a:ln>
            <a:noFill/>
          </a:ln>
        </p:spPr>
        <p:txBody>
          <a:bodyPr spcFirstLastPara="1" wrap="square" lIns="68575" tIns="34275" rIns="68575" bIns="34275" anchor="t" anchorCtr="0">
            <a:normAutofit/>
          </a:bodyPr>
          <a:lstStyle>
            <a:lvl1pPr marL="457200" lvl="0" indent="-298450" algn="l">
              <a:spcBef>
                <a:spcPts val="800"/>
              </a:spcBef>
              <a:spcAft>
                <a:spcPts val="0"/>
              </a:spcAft>
              <a:buSzPts val="1100"/>
              <a:buChar char="►"/>
              <a:defRPr/>
            </a:lvl1pPr>
            <a:lvl2pPr marL="914400" lvl="1" indent="-298450" algn="l">
              <a:spcBef>
                <a:spcPts val="800"/>
              </a:spcBef>
              <a:spcAft>
                <a:spcPts val="0"/>
              </a:spcAft>
              <a:buSzPts val="1100"/>
              <a:buChar char="►"/>
              <a:defRPr/>
            </a:lvl2pPr>
            <a:lvl3pPr marL="1371600" lvl="2" indent="-298450" algn="l">
              <a:spcBef>
                <a:spcPts val="800"/>
              </a:spcBef>
              <a:spcAft>
                <a:spcPts val="0"/>
              </a:spcAft>
              <a:buSzPts val="1100"/>
              <a:buChar char="►"/>
              <a:defRPr/>
            </a:lvl3pPr>
            <a:lvl4pPr marL="1828800" lvl="3" indent="-298450" algn="l">
              <a:spcBef>
                <a:spcPts val="800"/>
              </a:spcBef>
              <a:spcAft>
                <a:spcPts val="0"/>
              </a:spcAft>
              <a:buSzPts val="1100"/>
              <a:buChar char="►"/>
              <a:defRPr/>
            </a:lvl4pPr>
            <a:lvl5pPr marL="2286000" lvl="4" indent="-298450" algn="l">
              <a:spcBef>
                <a:spcPts val="800"/>
              </a:spcBef>
              <a:spcAft>
                <a:spcPts val="0"/>
              </a:spcAft>
              <a:buSzPts val="1100"/>
              <a:buChar char="►"/>
              <a:defRPr/>
            </a:lvl5pPr>
            <a:lvl6pPr marL="2743200" lvl="5" indent="-298450" algn="l">
              <a:spcBef>
                <a:spcPts val="800"/>
              </a:spcBef>
              <a:spcAft>
                <a:spcPts val="0"/>
              </a:spcAft>
              <a:buSzPts val="1100"/>
              <a:buChar char="►"/>
              <a:defRPr/>
            </a:lvl6pPr>
            <a:lvl7pPr marL="3200400" lvl="6" indent="-298450" algn="l">
              <a:spcBef>
                <a:spcPts val="800"/>
              </a:spcBef>
              <a:spcAft>
                <a:spcPts val="0"/>
              </a:spcAft>
              <a:buSzPts val="1100"/>
              <a:buChar char="►"/>
              <a:defRPr/>
            </a:lvl7pPr>
            <a:lvl8pPr marL="3657600" lvl="7" indent="-298450" algn="l">
              <a:spcBef>
                <a:spcPts val="800"/>
              </a:spcBef>
              <a:spcAft>
                <a:spcPts val="0"/>
              </a:spcAft>
              <a:buSzPts val="1100"/>
              <a:buChar char="►"/>
              <a:defRPr/>
            </a:lvl8pPr>
            <a:lvl9pPr marL="4114800" lvl="8" indent="-298450" algn="l">
              <a:spcBef>
                <a:spcPts val="800"/>
              </a:spcBef>
              <a:spcAft>
                <a:spcPts val="0"/>
              </a:spcAft>
              <a:buSzPts val="1100"/>
              <a:buChar char="►"/>
              <a:defRPr/>
            </a:lvl9pPr>
          </a:lstStyle>
          <a:p>
            <a:endParaRPr/>
          </a:p>
        </p:txBody>
      </p:sp>
      <p:sp>
        <p:nvSpPr>
          <p:cNvPr id="94" name="Google Shape;94;p16"/>
          <p:cNvSpPr txBox="1">
            <a:spLocks noGrp="1"/>
          </p:cNvSpPr>
          <p:nvPr>
            <p:ph type="dt" idx="10"/>
          </p:nvPr>
        </p:nvSpPr>
        <p:spPr>
          <a:xfrm>
            <a:off x="5403850" y="4531022"/>
            <a:ext cx="683954"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5" name="Google Shape;95;p16"/>
          <p:cNvSpPr txBox="1">
            <a:spLocks noGrp="1"/>
          </p:cNvSpPr>
          <p:nvPr>
            <p:ph type="ftr" idx="11"/>
          </p:nvPr>
        </p:nvSpPr>
        <p:spPr>
          <a:xfrm>
            <a:off x="508000" y="4531022"/>
            <a:ext cx="4723209"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6" name="Google Shape;96;p16"/>
          <p:cNvSpPr txBox="1">
            <a:spLocks noGrp="1"/>
          </p:cNvSpPr>
          <p:nvPr>
            <p:ph type="sldNum" idx="12"/>
          </p:nvPr>
        </p:nvSpPr>
        <p:spPr>
          <a:xfrm>
            <a:off x="6442997" y="4531022"/>
            <a:ext cx="512504"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7"/>
        <p:cNvGrpSpPr/>
        <p:nvPr/>
      </p:nvGrpSpPr>
      <p:grpSpPr>
        <a:xfrm>
          <a:off x="0" y="0"/>
          <a:ext cx="0" cy="0"/>
          <a:chOff x="0" y="0"/>
          <a:chExt cx="0" cy="0"/>
        </a:xfrm>
      </p:grpSpPr>
      <p:sp>
        <p:nvSpPr>
          <p:cNvPr id="98" name="Google Shape;98;p17"/>
          <p:cNvSpPr txBox="1">
            <a:spLocks noGrp="1"/>
          </p:cNvSpPr>
          <p:nvPr>
            <p:ph type="title"/>
          </p:nvPr>
        </p:nvSpPr>
        <p:spPr>
          <a:xfrm>
            <a:off x="508001" y="2025650"/>
            <a:ext cx="6447501" cy="1369936"/>
          </a:xfrm>
          <a:prstGeom prst="rect">
            <a:avLst/>
          </a:prstGeom>
          <a:noFill/>
          <a:ln>
            <a:noFill/>
          </a:ln>
        </p:spPr>
        <p:txBody>
          <a:bodyPr spcFirstLastPara="1" wrap="square" lIns="68575" tIns="34275" rIns="68575" bIns="34275" anchor="b" anchorCtr="0">
            <a:normAutofit/>
          </a:bodyPr>
          <a:lstStyle>
            <a:lvl1pPr lvl="0" algn="l">
              <a:spcBef>
                <a:spcPts val="0"/>
              </a:spcBef>
              <a:spcAft>
                <a:spcPts val="0"/>
              </a:spcAft>
              <a:buClr>
                <a:schemeClr val="accent1"/>
              </a:buClr>
              <a:buSzPts val="3000"/>
              <a:buFont typeface="Trebuchet MS"/>
              <a:buNone/>
              <a:defRPr sz="3000" b="0" cap="none"/>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9" name="Google Shape;99;p17"/>
          <p:cNvSpPr txBox="1">
            <a:spLocks noGrp="1"/>
          </p:cNvSpPr>
          <p:nvPr>
            <p:ph type="body" idx="1"/>
          </p:nvPr>
        </p:nvSpPr>
        <p:spPr>
          <a:xfrm>
            <a:off x="508001" y="3395586"/>
            <a:ext cx="6447501" cy="645300"/>
          </a:xfrm>
          <a:prstGeom prst="rect">
            <a:avLst/>
          </a:prstGeom>
          <a:noFill/>
          <a:ln>
            <a:noFill/>
          </a:ln>
        </p:spPr>
        <p:txBody>
          <a:bodyPr spcFirstLastPara="1" wrap="square" lIns="68575" tIns="34275" rIns="68575" bIns="34275" anchor="t" anchorCtr="0">
            <a:normAutofit/>
          </a:bodyPr>
          <a:lstStyle>
            <a:lvl1pPr marL="457200" lvl="0" indent="-228600" algn="l">
              <a:spcBef>
                <a:spcPts val="800"/>
              </a:spcBef>
              <a:spcAft>
                <a:spcPts val="0"/>
              </a:spcAft>
              <a:buSzPts val="1200"/>
              <a:buNone/>
              <a:defRPr sz="1500">
                <a:solidFill>
                  <a:srgbClr val="7F7F7F"/>
                </a:solidFill>
              </a:defRPr>
            </a:lvl1pPr>
            <a:lvl2pPr marL="914400" lvl="1" indent="-228600" algn="l">
              <a:spcBef>
                <a:spcPts val="800"/>
              </a:spcBef>
              <a:spcAft>
                <a:spcPts val="0"/>
              </a:spcAft>
              <a:buSzPts val="1100"/>
              <a:buNone/>
              <a:defRPr sz="1400">
                <a:solidFill>
                  <a:srgbClr val="888888"/>
                </a:solidFill>
              </a:defRPr>
            </a:lvl2pPr>
            <a:lvl3pPr marL="1371600" lvl="2" indent="-228600" algn="l">
              <a:spcBef>
                <a:spcPts val="800"/>
              </a:spcBef>
              <a:spcAft>
                <a:spcPts val="0"/>
              </a:spcAft>
              <a:buSzPts val="1000"/>
              <a:buNone/>
              <a:defRPr sz="1200">
                <a:solidFill>
                  <a:srgbClr val="888888"/>
                </a:solidFill>
              </a:defRPr>
            </a:lvl3pPr>
            <a:lvl4pPr marL="1828800" lvl="3" indent="-228600" algn="l">
              <a:spcBef>
                <a:spcPts val="800"/>
              </a:spcBef>
              <a:spcAft>
                <a:spcPts val="0"/>
              </a:spcAft>
              <a:buSzPts val="800"/>
              <a:buNone/>
              <a:defRPr sz="1100">
                <a:solidFill>
                  <a:srgbClr val="888888"/>
                </a:solidFill>
              </a:defRPr>
            </a:lvl4pPr>
            <a:lvl5pPr marL="2286000" lvl="4" indent="-228600" algn="l">
              <a:spcBef>
                <a:spcPts val="800"/>
              </a:spcBef>
              <a:spcAft>
                <a:spcPts val="0"/>
              </a:spcAft>
              <a:buSzPts val="800"/>
              <a:buNone/>
              <a:defRPr sz="1100">
                <a:solidFill>
                  <a:srgbClr val="888888"/>
                </a:solidFill>
              </a:defRPr>
            </a:lvl5pPr>
            <a:lvl6pPr marL="2743200" lvl="5" indent="-228600" algn="l">
              <a:spcBef>
                <a:spcPts val="800"/>
              </a:spcBef>
              <a:spcAft>
                <a:spcPts val="0"/>
              </a:spcAft>
              <a:buSzPts val="800"/>
              <a:buNone/>
              <a:defRPr sz="1100">
                <a:solidFill>
                  <a:srgbClr val="888888"/>
                </a:solidFill>
              </a:defRPr>
            </a:lvl6pPr>
            <a:lvl7pPr marL="3200400" lvl="6" indent="-228600" algn="l">
              <a:spcBef>
                <a:spcPts val="800"/>
              </a:spcBef>
              <a:spcAft>
                <a:spcPts val="0"/>
              </a:spcAft>
              <a:buSzPts val="800"/>
              <a:buNone/>
              <a:defRPr sz="1100">
                <a:solidFill>
                  <a:srgbClr val="888888"/>
                </a:solidFill>
              </a:defRPr>
            </a:lvl7pPr>
            <a:lvl8pPr marL="3657600" lvl="7" indent="-228600" algn="l">
              <a:spcBef>
                <a:spcPts val="800"/>
              </a:spcBef>
              <a:spcAft>
                <a:spcPts val="0"/>
              </a:spcAft>
              <a:buSzPts val="800"/>
              <a:buNone/>
              <a:defRPr sz="1100">
                <a:solidFill>
                  <a:srgbClr val="888888"/>
                </a:solidFill>
              </a:defRPr>
            </a:lvl8pPr>
            <a:lvl9pPr marL="4114800" lvl="8" indent="-228600" algn="l">
              <a:spcBef>
                <a:spcPts val="800"/>
              </a:spcBef>
              <a:spcAft>
                <a:spcPts val="0"/>
              </a:spcAft>
              <a:buSzPts val="800"/>
              <a:buNone/>
              <a:defRPr sz="1100">
                <a:solidFill>
                  <a:srgbClr val="888888"/>
                </a:solidFill>
              </a:defRPr>
            </a:lvl9pPr>
          </a:lstStyle>
          <a:p>
            <a:endParaRPr/>
          </a:p>
        </p:txBody>
      </p:sp>
      <p:sp>
        <p:nvSpPr>
          <p:cNvPr id="100" name="Google Shape;100;p17"/>
          <p:cNvSpPr txBox="1">
            <a:spLocks noGrp="1"/>
          </p:cNvSpPr>
          <p:nvPr>
            <p:ph type="dt" idx="10"/>
          </p:nvPr>
        </p:nvSpPr>
        <p:spPr>
          <a:xfrm>
            <a:off x="5403850" y="4531022"/>
            <a:ext cx="683954"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1" name="Google Shape;101;p17"/>
          <p:cNvSpPr txBox="1">
            <a:spLocks noGrp="1"/>
          </p:cNvSpPr>
          <p:nvPr>
            <p:ph type="ftr" idx="11"/>
          </p:nvPr>
        </p:nvSpPr>
        <p:spPr>
          <a:xfrm>
            <a:off x="508000" y="4531022"/>
            <a:ext cx="4723209"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2" name="Google Shape;102;p17"/>
          <p:cNvSpPr txBox="1">
            <a:spLocks noGrp="1"/>
          </p:cNvSpPr>
          <p:nvPr>
            <p:ph type="sldNum" idx="12"/>
          </p:nvPr>
        </p:nvSpPr>
        <p:spPr>
          <a:xfrm>
            <a:off x="6442997" y="4531022"/>
            <a:ext cx="512504"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03"/>
        <p:cNvGrpSpPr/>
        <p:nvPr/>
      </p:nvGrpSpPr>
      <p:grpSpPr>
        <a:xfrm>
          <a:off x="0" y="0"/>
          <a:ext cx="0" cy="0"/>
          <a:chOff x="0" y="0"/>
          <a:chExt cx="0" cy="0"/>
        </a:xfrm>
      </p:grpSpPr>
      <p:sp>
        <p:nvSpPr>
          <p:cNvPr id="104" name="Google Shape;104;p18"/>
          <p:cNvSpPr txBox="1">
            <a:spLocks noGrp="1"/>
          </p:cNvSpPr>
          <p:nvPr>
            <p:ph type="title"/>
          </p:nvPr>
        </p:nvSpPr>
        <p:spPr>
          <a:xfrm>
            <a:off x="508000" y="457200"/>
            <a:ext cx="6447501" cy="990600"/>
          </a:xfrm>
          <a:prstGeom prst="rect">
            <a:avLst/>
          </a:prstGeom>
          <a:noFill/>
          <a:ln>
            <a:noFill/>
          </a:ln>
        </p:spPr>
        <p:txBody>
          <a:bodyPr spcFirstLastPara="1" wrap="square" lIns="68575" tIns="34275" rIns="68575" bIns="34275" anchor="t" anchorCtr="0">
            <a:normAutofit/>
          </a:bodyPr>
          <a:lstStyle>
            <a:lvl1pPr lvl="0" algn="l">
              <a:spcBef>
                <a:spcPts val="0"/>
              </a:spcBef>
              <a:spcAft>
                <a:spcPts val="0"/>
              </a:spcAft>
              <a:buClr>
                <a:schemeClr val="accent1"/>
              </a:buClr>
              <a:buSzPts val="2700"/>
              <a:buFont typeface="Trebuchet MS"/>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5" name="Google Shape;105;p18"/>
          <p:cNvSpPr txBox="1">
            <a:spLocks noGrp="1"/>
          </p:cNvSpPr>
          <p:nvPr>
            <p:ph type="body" idx="1"/>
          </p:nvPr>
        </p:nvSpPr>
        <p:spPr>
          <a:xfrm>
            <a:off x="506809" y="1620737"/>
            <a:ext cx="3139217" cy="432197"/>
          </a:xfrm>
          <a:prstGeom prst="rect">
            <a:avLst/>
          </a:prstGeom>
          <a:noFill/>
          <a:ln>
            <a:noFill/>
          </a:ln>
        </p:spPr>
        <p:txBody>
          <a:bodyPr spcFirstLastPara="1" wrap="square" lIns="68575" tIns="34275" rIns="68575" bIns="34275" anchor="b" anchorCtr="0">
            <a:noAutofit/>
          </a:bodyPr>
          <a:lstStyle>
            <a:lvl1pPr marL="457200" lvl="0" indent="-228600" algn="l">
              <a:spcBef>
                <a:spcPts val="800"/>
              </a:spcBef>
              <a:spcAft>
                <a:spcPts val="0"/>
              </a:spcAft>
              <a:buSzPts val="1400"/>
              <a:buNone/>
              <a:defRPr sz="1800" b="0"/>
            </a:lvl1pPr>
            <a:lvl2pPr marL="914400" lvl="1" indent="-228600" algn="l">
              <a:spcBef>
                <a:spcPts val="800"/>
              </a:spcBef>
              <a:spcAft>
                <a:spcPts val="0"/>
              </a:spcAft>
              <a:buSzPts val="1200"/>
              <a:buNone/>
              <a:defRPr sz="1500" b="1"/>
            </a:lvl2pPr>
            <a:lvl3pPr marL="1371600" lvl="2" indent="-228600" algn="l">
              <a:spcBef>
                <a:spcPts val="800"/>
              </a:spcBef>
              <a:spcAft>
                <a:spcPts val="0"/>
              </a:spcAft>
              <a:buSzPts val="1100"/>
              <a:buNone/>
              <a:defRPr sz="1400" b="1"/>
            </a:lvl3pPr>
            <a:lvl4pPr marL="1828800" lvl="3" indent="-228600" algn="l">
              <a:spcBef>
                <a:spcPts val="800"/>
              </a:spcBef>
              <a:spcAft>
                <a:spcPts val="0"/>
              </a:spcAft>
              <a:buSzPts val="1000"/>
              <a:buNone/>
              <a:defRPr sz="1200" b="1"/>
            </a:lvl4pPr>
            <a:lvl5pPr marL="2286000" lvl="4" indent="-228600" algn="l">
              <a:spcBef>
                <a:spcPts val="800"/>
              </a:spcBef>
              <a:spcAft>
                <a:spcPts val="0"/>
              </a:spcAft>
              <a:buSzPts val="1000"/>
              <a:buNone/>
              <a:defRPr sz="1200" b="1"/>
            </a:lvl5pPr>
            <a:lvl6pPr marL="2743200" lvl="5" indent="-228600" algn="l">
              <a:spcBef>
                <a:spcPts val="800"/>
              </a:spcBef>
              <a:spcAft>
                <a:spcPts val="0"/>
              </a:spcAft>
              <a:buSzPts val="1000"/>
              <a:buNone/>
              <a:defRPr sz="1200" b="1"/>
            </a:lvl6pPr>
            <a:lvl7pPr marL="3200400" lvl="6" indent="-228600" algn="l">
              <a:spcBef>
                <a:spcPts val="800"/>
              </a:spcBef>
              <a:spcAft>
                <a:spcPts val="0"/>
              </a:spcAft>
              <a:buSzPts val="1000"/>
              <a:buNone/>
              <a:defRPr sz="1200" b="1"/>
            </a:lvl7pPr>
            <a:lvl8pPr marL="3657600" lvl="7" indent="-228600" algn="l">
              <a:spcBef>
                <a:spcPts val="800"/>
              </a:spcBef>
              <a:spcAft>
                <a:spcPts val="0"/>
              </a:spcAft>
              <a:buSzPts val="1000"/>
              <a:buNone/>
              <a:defRPr sz="1200" b="1"/>
            </a:lvl8pPr>
            <a:lvl9pPr marL="4114800" lvl="8" indent="-228600" algn="l">
              <a:spcBef>
                <a:spcPts val="800"/>
              </a:spcBef>
              <a:spcAft>
                <a:spcPts val="0"/>
              </a:spcAft>
              <a:buSzPts val="1000"/>
              <a:buNone/>
              <a:defRPr sz="1200" b="1"/>
            </a:lvl9pPr>
          </a:lstStyle>
          <a:p>
            <a:endParaRPr/>
          </a:p>
        </p:txBody>
      </p:sp>
      <p:sp>
        <p:nvSpPr>
          <p:cNvPr id="106" name="Google Shape;106;p18"/>
          <p:cNvSpPr txBox="1">
            <a:spLocks noGrp="1"/>
          </p:cNvSpPr>
          <p:nvPr>
            <p:ph type="body" idx="2"/>
          </p:nvPr>
        </p:nvSpPr>
        <p:spPr>
          <a:xfrm>
            <a:off x="506809" y="2052934"/>
            <a:ext cx="3139217" cy="2478088"/>
          </a:xfrm>
          <a:prstGeom prst="rect">
            <a:avLst/>
          </a:prstGeom>
          <a:noFill/>
          <a:ln>
            <a:noFill/>
          </a:ln>
        </p:spPr>
        <p:txBody>
          <a:bodyPr spcFirstLastPara="1" wrap="square" lIns="68575" tIns="34275" rIns="68575" bIns="34275" anchor="t" anchorCtr="0">
            <a:normAutofit/>
          </a:bodyPr>
          <a:lstStyle>
            <a:lvl1pPr marL="457200" lvl="0" indent="-298450" algn="l">
              <a:spcBef>
                <a:spcPts val="800"/>
              </a:spcBef>
              <a:spcAft>
                <a:spcPts val="0"/>
              </a:spcAft>
              <a:buSzPts val="1100"/>
              <a:buChar char="►"/>
              <a:defRPr/>
            </a:lvl1pPr>
            <a:lvl2pPr marL="914400" lvl="1" indent="-298450" algn="l">
              <a:spcBef>
                <a:spcPts val="800"/>
              </a:spcBef>
              <a:spcAft>
                <a:spcPts val="0"/>
              </a:spcAft>
              <a:buSzPts val="1100"/>
              <a:buChar char="►"/>
              <a:defRPr/>
            </a:lvl2pPr>
            <a:lvl3pPr marL="1371600" lvl="2" indent="-298450" algn="l">
              <a:spcBef>
                <a:spcPts val="800"/>
              </a:spcBef>
              <a:spcAft>
                <a:spcPts val="0"/>
              </a:spcAft>
              <a:buSzPts val="1100"/>
              <a:buChar char="►"/>
              <a:defRPr/>
            </a:lvl3pPr>
            <a:lvl4pPr marL="1828800" lvl="3" indent="-298450" algn="l">
              <a:spcBef>
                <a:spcPts val="800"/>
              </a:spcBef>
              <a:spcAft>
                <a:spcPts val="0"/>
              </a:spcAft>
              <a:buSzPts val="1100"/>
              <a:buChar char="►"/>
              <a:defRPr/>
            </a:lvl4pPr>
            <a:lvl5pPr marL="2286000" lvl="4" indent="-298450" algn="l">
              <a:spcBef>
                <a:spcPts val="800"/>
              </a:spcBef>
              <a:spcAft>
                <a:spcPts val="0"/>
              </a:spcAft>
              <a:buSzPts val="1100"/>
              <a:buChar char="►"/>
              <a:defRPr/>
            </a:lvl5pPr>
            <a:lvl6pPr marL="2743200" lvl="5" indent="-298450" algn="l">
              <a:spcBef>
                <a:spcPts val="800"/>
              </a:spcBef>
              <a:spcAft>
                <a:spcPts val="0"/>
              </a:spcAft>
              <a:buSzPts val="1100"/>
              <a:buChar char="►"/>
              <a:defRPr/>
            </a:lvl6pPr>
            <a:lvl7pPr marL="3200400" lvl="6" indent="-298450" algn="l">
              <a:spcBef>
                <a:spcPts val="800"/>
              </a:spcBef>
              <a:spcAft>
                <a:spcPts val="0"/>
              </a:spcAft>
              <a:buSzPts val="1100"/>
              <a:buChar char="►"/>
              <a:defRPr/>
            </a:lvl7pPr>
            <a:lvl8pPr marL="3657600" lvl="7" indent="-298450" algn="l">
              <a:spcBef>
                <a:spcPts val="800"/>
              </a:spcBef>
              <a:spcAft>
                <a:spcPts val="0"/>
              </a:spcAft>
              <a:buSzPts val="1100"/>
              <a:buChar char="►"/>
              <a:defRPr/>
            </a:lvl8pPr>
            <a:lvl9pPr marL="4114800" lvl="8" indent="-298450" algn="l">
              <a:spcBef>
                <a:spcPts val="800"/>
              </a:spcBef>
              <a:spcAft>
                <a:spcPts val="0"/>
              </a:spcAft>
              <a:buSzPts val="1100"/>
              <a:buChar char="►"/>
              <a:defRPr/>
            </a:lvl9pPr>
          </a:lstStyle>
          <a:p>
            <a:endParaRPr/>
          </a:p>
        </p:txBody>
      </p:sp>
      <p:sp>
        <p:nvSpPr>
          <p:cNvPr id="107" name="Google Shape;107;p18"/>
          <p:cNvSpPr txBox="1">
            <a:spLocks noGrp="1"/>
          </p:cNvSpPr>
          <p:nvPr>
            <p:ph type="body" idx="3"/>
          </p:nvPr>
        </p:nvSpPr>
        <p:spPr>
          <a:xfrm>
            <a:off x="3816287" y="1620737"/>
            <a:ext cx="3139213" cy="432197"/>
          </a:xfrm>
          <a:prstGeom prst="rect">
            <a:avLst/>
          </a:prstGeom>
          <a:noFill/>
          <a:ln>
            <a:noFill/>
          </a:ln>
        </p:spPr>
        <p:txBody>
          <a:bodyPr spcFirstLastPara="1" wrap="square" lIns="68575" tIns="34275" rIns="68575" bIns="34275" anchor="b" anchorCtr="0">
            <a:noAutofit/>
          </a:bodyPr>
          <a:lstStyle>
            <a:lvl1pPr marL="457200" lvl="0" indent="-228600" algn="l">
              <a:spcBef>
                <a:spcPts val="800"/>
              </a:spcBef>
              <a:spcAft>
                <a:spcPts val="0"/>
              </a:spcAft>
              <a:buSzPts val="1400"/>
              <a:buNone/>
              <a:defRPr sz="1800" b="0"/>
            </a:lvl1pPr>
            <a:lvl2pPr marL="914400" lvl="1" indent="-228600" algn="l">
              <a:spcBef>
                <a:spcPts val="800"/>
              </a:spcBef>
              <a:spcAft>
                <a:spcPts val="0"/>
              </a:spcAft>
              <a:buSzPts val="1200"/>
              <a:buNone/>
              <a:defRPr sz="1500" b="1"/>
            </a:lvl2pPr>
            <a:lvl3pPr marL="1371600" lvl="2" indent="-228600" algn="l">
              <a:spcBef>
                <a:spcPts val="800"/>
              </a:spcBef>
              <a:spcAft>
                <a:spcPts val="0"/>
              </a:spcAft>
              <a:buSzPts val="1100"/>
              <a:buNone/>
              <a:defRPr sz="1400" b="1"/>
            </a:lvl3pPr>
            <a:lvl4pPr marL="1828800" lvl="3" indent="-228600" algn="l">
              <a:spcBef>
                <a:spcPts val="800"/>
              </a:spcBef>
              <a:spcAft>
                <a:spcPts val="0"/>
              </a:spcAft>
              <a:buSzPts val="1000"/>
              <a:buNone/>
              <a:defRPr sz="1200" b="1"/>
            </a:lvl4pPr>
            <a:lvl5pPr marL="2286000" lvl="4" indent="-228600" algn="l">
              <a:spcBef>
                <a:spcPts val="800"/>
              </a:spcBef>
              <a:spcAft>
                <a:spcPts val="0"/>
              </a:spcAft>
              <a:buSzPts val="1000"/>
              <a:buNone/>
              <a:defRPr sz="1200" b="1"/>
            </a:lvl5pPr>
            <a:lvl6pPr marL="2743200" lvl="5" indent="-228600" algn="l">
              <a:spcBef>
                <a:spcPts val="800"/>
              </a:spcBef>
              <a:spcAft>
                <a:spcPts val="0"/>
              </a:spcAft>
              <a:buSzPts val="1000"/>
              <a:buNone/>
              <a:defRPr sz="1200" b="1"/>
            </a:lvl6pPr>
            <a:lvl7pPr marL="3200400" lvl="6" indent="-228600" algn="l">
              <a:spcBef>
                <a:spcPts val="800"/>
              </a:spcBef>
              <a:spcAft>
                <a:spcPts val="0"/>
              </a:spcAft>
              <a:buSzPts val="1000"/>
              <a:buNone/>
              <a:defRPr sz="1200" b="1"/>
            </a:lvl7pPr>
            <a:lvl8pPr marL="3657600" lvl="7" indent="-228600" algn="l">
              <a:spcBef>
                <a:spcPts val="800"/>
              </a:spcBef>
              <a:spcAft>
                <a:spcPts val="0"/>
              </a:spcAft>
              <a:buSzPts val="1000"/>
              <a:buNone/>
              <a:defRPr sz="1200" b="1"/>
            </a:lvl8pPr>
            <a:lvl9pPr marL="4114800" lvl="8" indent="-228600" algn="l">
              <a:spcBef>
                <a:spcPts val="800"/>
              </a:spcBef>
              <a:spcAft>
                <a:spcPts val="0"/>
              </a:spcAft>
              <a:buSzPts val="1000"/>
              <a:buNone/>
              <a:defRPr sz="1200" b="1"/>
            </a:lvl9pPr>
          </a:lstStyle>
          <a:p>
            <a:endParaRPr/>
          </a:p>
        </p:txBody>
      </p:sp>
      <p:sp>
        <p:nvSpPr>
          <p:cNvPr id="108" name="Google Shape;108;p18"/>
          <p:cNvSpPr txBox="1">
            <a:spLocks noGrp="1"/>
          </p:cNvSpPr>
          <p:nvPr>
            <p:ph type="body" idx="4"/>
          </p:nvPr>
        </p:nvSpPr>
        <p:spPr>
          <a:xfrm>
            <a:off x="3816288" y="2052934"/>
            <a:ext cx="3139213" cy="2478088"/>
          </a:xfrm>
          <a:prstGeom prst="rect">
            <a:avLst/>
          </a:prstGeom>
          <a:noFill/>
          <a:ln>
            <a:noFill/>
          </a:ln>
        </p:spPr>
        <p:txBody>
          <a:bodyPr spcFirstLastPara="1" wrap="square" lIns="68575" tIns="34275" rIns="68575" bIns="34275" anchor="t" anchorCtr="0">
            <a:normAutofit/>
          </a:bodyPr>
          <a:lstStyle>
            <a:lvl1pPr marL="457200" lvl="0" indent="-298450" algn="l">
              <a:spcBef>
                <a:spcPts val="800"/>
              </a:spcBef>
              <a:spcAft>
                <a:spcPts val="0"/>
              </a:spcAft>
              <a:buSzPts val="1100"/>
              <a:buChar char="►"/>
              <a:defRPr/>
            </a:lvl1pPr>
            <a:lvl2pPr marL="914400" lvl="1" indent="-298450" algn="l">
              <a:spcBef>
                <a:spcPts val="800"/>
              </a:spcBef>
              <a:spcAft>
                <a:spcPts val="0"/>
              </a:spcAft>
              <a:buSzPts val="1100"/>
              <a:buChar char="►"/>
              <a:defRPr/>
            </a:lvl2pPr>
            <a:lvl3pPr marL="1371600" lvl="2" indent="-298450" algn="l">
              <a:spcBef>
                <a:spcPts val="800"/>
              </a:spcBef>
              <a:spcAft>
                <a:spcPts val="0"/>
              </a:spcAft>
              <a:buSzPts val="1100"/>
              <a:buChar char="►"/>
              <a:defRPr/>
            </a:lvl3pPr>
            <a:lvl4pPr marL="1828800" lvl="3" indent="-298450" algn="l">
              <a:spcBef>
                <a:spcPts val="800"/>
              </a:spcBef>
              <a:spcAft>
                <a:spcPts val="0"/>
              </a:spcAft>
              <a:buSzPts val="1100"/>
              <a:buChar char="►"/>
              <a:defRPr/>
            </a:lvl4pPr>
            <a:lvl5pPr marL="2286000" lvl="4" indent="-298450" algn="l">
              <a:spcBef>
                <a:spcPts val="800"/>
              </a:spcBef>
              <a:spcAft>
                <a:spcPts val="0"/>
              </a:spcAft>
              <a:buSzPts val="1100"/>
              <a:buChar char="►"/>
              <a:defRPr/>
            </a:lvl5pPr>
            <a:lvl6pPr marL="2743200" lvl="5" indent="-298450" algn="l">
              <a:spcBef>
                <a:spcPts val="800"/>
              </a:spcBef>
              <a:spcAft>
                <a:spcPts val="0"/>
              </a:spcAft>
              <a:buSzPts val="1100"/>
              <a:buChar char="►"/>
              <a:defRPr/>
            </a:lvl6pPr>
            <a:lvl7pPr marL="3200400" lvl="6" indent="-298450" algn="l">
              <a:spcBef>
                <a:spcPts val="800"/>
              </a:spcBef>
              <a:spcAft>
                <a:spcPts val="0"/>
              </a:spcAft>
              <a:buSzPts val="1100"/>
              <a:buChar char="►"/>
              <a:defRPr/>
            </a:lvl7pPr>
            <a:lvl8pPr marL="3657600" lvl="7" indent="-298450" algn="l">
              <a:spcBef>
                <a:spcPts val="800"/>
              </a:spcBef>
              <a:spcAft>
                <a:spcPts val="0"/>
              </a:spcAft>
              <a:buSzPts val="1100"/>
              <a:buChar char="►"/>
              <a:defRPr/>
            </a:lvl8pPr>
            <a:lvl9pPr marL="4114800" lvl="8" indent="-298450" algn="l">
              <a:spcBef>
                <a:spcPts val="800"/>
              </a:spcBef>
              <a:spcAft>
                <a:spcPts val="0"/>
              </a:spcAft>
              <a:buSzPts val="1100"/>
              <a:buChar char="►"/>
              <a:defRPr/>
            </a:lvl9pPr>
          </a:lstStyle>
          <a:p>
            <a:endParaRPr/>
          </a:p>
        </p:txBody>
      </p:sp>
      <p:sp>
        <p:nvSpPr>
          <p:cNvPr id="109" name="Google Shape;109;p18"/>
          <p:cNvSpPr txBox="1">
            <a:spLocks noGrp="1"/>
          </p:cNvSpPr>
          <p:nvPr>
            <p:ph type="dt" idx="10"/>
          </p:nvPr>
        </p:nvSpPr>
        <p:spPr>
          <a:xfrm>
            <a:off x="5403850" y="4531022"/>
            <a:ext cx="683954"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0" name="Google Shape;110;p18"/>
          <p:cNvSpPr txBox="1">
            <a:spLocks noGrp="1"/>
          </p:cNvSpPr>
          <p:nvPr>
            <p:ph type="ftr" idx="11"/>
          </p:nvPr>
        </p:nvSpPr>
        <p:spPr>
          <a:xfrm>
            <a:off x="508000" y="4531022"/>
            <a:ext cx="4723209"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1" name="Google Shape;111;p18"/>
          <p:cNvSpPr txBox="1">
            <a:spLocks noGrp="1"/>
          </p:cNvSpPr>
          <p:nvPr>
            <p:ph type="sldNum" idx="12"/>
          </p:nvPr>
        </p:nvSpPr>
        <p:spPr>
          <a:xfrm>
            <a:off x="6442997" y="4531022"/>
            <a:ext cx="512504"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2"/>
        <p:cNvGrpSpPr/>
        <p:nvPr/>
      </p:nvGrpSpPr>
      <p:grpSpPr>
        <a:xfrm>
          <a:off x="0" y="0"/>
          <a:ext cx="0" cy="0"/>
          <a:chOff x="0" y="0"/>
          <a:chExt cx="0" cy="0"/>
        </a:xfrm>
      </p:grpSpPr>
      <p:sp>
        <p:nvSpPr>
          <p:cNvPr id="113" name="Google Shape;113;p19"/>
          <p:cNvSpPr txBox="1">
            <a:spLocks noGrp="1"/>
          </p:cNvSpPr>
          <p:nvPr>
            <p:ph type="title"/>
          </p:nvPr>
        </p:nvSpPr>
        <p:spPr>
          <a:xfrm>
            <a:off x="508000" y="457200"/>
            <a:ext cx="6447501" cy="990600"/>
          </a:xfrm>
          <a:prstGeom prst="rect">
            <a:avLst/>
          </a:prstGeom>
          <a:noFill/>
          <a:ln>
            <a:noFill/>
          </a:ln>
        </p:spPr>
        <p:txBody>
          <a:bodyPr spcFirstLastPara="1" wrap="square" lIns="68575" tIns="34275" rIns="68575" bIns="34275" anchor="t" anchorCtr="0">
            <a:normAutofit/>
          </a:bodyPr>
          <a:lstStyle>
            <a:lvl1pPr lvl="0" algn="l">
              <a:spcBef>
                <a:spcPts val="0"/>
              </a:spcBef>
              <a:spcAft>
                <a:spcPts val="0"/>
              </a:spcAft>
              <a:buClr>
                <a:schemeClr val="accent1"/>
              </a:buClr>
              <a:buSzPts val="14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4" name="Google Shape;114;p19"/>
          <p:cNvSpPr txBox="1">
            <a:spLocks noGrp="1"/>
          </p:cNvSpPr>
          <p:nvPr>
            <p:ph type="dt" idx="10"/>
          </p:nvPr>
        </p:nvSpPr>
        <p:spPr>
          <a:xfrm>
            <a:off x="5403850" y="4531022"/>
            <a:ext cx="683954"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5" name="Google Shape;115;p19"/>
          <p:cNvSpPr txBox="1">
            <a:spLocks noGrp="1"/>
          </p:cNvSpPr>
          <p:nvPr>
            <p:ph type="ftr" idx="11"/>
          </p:nvPr>
        </p:nvSpPr>
        <p:spPr>
          <a:xfrm>
            <a:off x="508000" y="4531022"/>
            <a:ext cx="4723209"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6" name="Google Shape;116;p19"/>
          <p:cNvSpPr txBox="1">
            <a:spLocks noGrp="1"/>
          </p:cNvSpPr>
          <p:nvPr>
            <p:ph type="sldNum" idx="12"/>
          </p:nvPr>
        </p:nvSpPr>
        <p:spPr>
          <a:xfrm>
            <a:off x="6442997" y="4531022"/>
            <a:ext cx="512504"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7"/>
        <p:cNvGrpSpPr/>
        <p:nvPr/>
      </p:nvGrpSpPr>
      <p:grpSpPr>
        <a:xfrm>
          <a:off x="0" y="0"/>
          <a:ext cx="0" cy="0"/>
          <a:chOff x="0" y="0"/>
          <a:chExt cx="0" cy="0"/>
        </a:xfrm>
      </p:grpSpPr>
      <p:sp>
        <p:nvSpPr>
          <p:cNvPr id="118" name="Google Shape;118;p20"/>
          <p:cNvSpPr txBox="1">
            <a:spLocks noGrp="1"/>
          </p:cNvSpPr>
          <p:nvPr>
            <p:ph type="dt" idx="10"/>
          </p:nvPr>
        </p:nvSpPr>
        <p:spPr>
          <a:xfrm>
            <a:off x="5403850" y="4531022"/>
            <a:ext cx="683954"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9" name="Google Shape;119;p20"/>
          <p:cNvSpPr txBox="1">
            <a:spLocks noGrp="1"/>
          </p:cNvSpPr>
          <p:nvPr>
            <p:ph type="ftr" idx="11"/>
          </p:nvPr>
        </p:nvSpPr>
        <p:spPr>
          <a:xfrm>
            <a:off x="508000" y="4531022"/>
            <a:ext cx="4723209"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0" name="Google Shape;120;p20"/>
          <p:cNvSpPr txBox="1">
            <a:spLocks noGrp="1"/>
          </p:cNvSpPr>
          <p:nvPr>
            <p:ph type="sldNum" idx="12"/>
          </p:nvPr>
        </p:nvSpPr>
        <p:spPr>
          <a:xfrm>
            <a:off x="6442997" y="4531022"/>
            <a:ext cx="512504"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21"/>
        <p:cNvGrpSpPr/>
        <p:nvPr/>
      </p:nvGrpSpPr>
      <p:grpSpPr>
        <a:xfrm>
          <a:off x="0" y="0"/>
          <a:ext cx="0" cy="0"/>
          <a:chOff x="0" y="0"/>
          <a:chExt cx="0" cy="0"/>
        </a:xfrm>
      </p:grpSpPr>
      <p:sp>
        <p:nvSpPr>
          <p:cNvPr id="122" name="Google Shape;122;p21"/>
          <p:cNvSpPr txBox="1">
            <a:spLocks noGrp="1"/>
          </p:cNvSpPr>
          <p:nvPr>
            <p:ph type="title"/>
          </p:nvPr>
        </p:nvSpPr>
        <p:spPr>
          <a:xfrm>
            <a:off x="508000" y="1123953"/>
            <a:ext cx="2890896" cy="958849"/>
          </a:xfrm>
          <a:prstGeom prst="rect">
            <a:avLst/>
          </a:prstGeom>
          <a:noFill/>
          <a:ln>
            <a:noFill/>
          </a:ln>
        </p:spPr>
        <p:txBody>
          <a:bodyPr spcFirstLastPara="1" wrap="square" lIns="68575" tIns="34275" rIns="68575" bIns="34275" anchor="b" anchorCtr="0">
            <a:normAutofit/>
          </a:bodyPr>
          <a:lstStyle>
            <a:lvl1pPr lvl="0" algn="l">
              <a:spcBef>
                <a:spcPts val="0"/>
              </a:spcBef>
              <a:spcAft>
                <a:spcPts val="0"/>
              </a:spcAft>
              <a:buClr>
                <a:schemeClr val="accent1"/>
              </a:buClr>
              <a:buSzPts val="1500"/>
              <a:buFont typeface="Trebuchet MS"/>
              <a:buNone/>
              <a:defRPr sz="1500"/>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3" name="Google Shape;123;p21"/>
          <p:cNvSpPr txBox="1">
            <a:spLocks noGrp="1"/>
          </p:cNvSpPr>
          <p:nvPr>
            <p:ph type="body" idx="1"/>
          </p:nvPr>
        </p:nvSpPr>
        <p:spPr>
          <a:xfrm>
            <a:off x="3570346" y="386193"/>
            <a:ext cx="3385156" cy="4144828"/>
          </a:xfrm>
          <a:prstGeom prst="rect">
            <a:avLst/>
          </a:prstGeom>
          <a:noFill/>
          <a:ln>
            <a:noFill/>
          </a:ln>
        </p:spPr>
        <p:txBody>
          <a:bodyPr spcFirstLastPara="1" wrap="square" lIns="68575" tIns="34275" rIns="68575" bIns="34275" anchor="t" anchorCtr="0">
            <a:normAutofit/>
          </a:bodyPr>
          <a:lstStyle>
            <a:lvl1pPr marL="457200" lvl="0" indent="-298450" algn="l">
              <a:spcBef>
                <a:spcPts val="800"/>
              </a:spcBef>
              <a:spcAft>
                <a:spcPts val="0"/>
              </a:spcAft>
              <a:buSzPts val="1100"/>
              <a:buChar char="►"/>
              <a:defRPr/>
            </a:lvl1pPr>
            <a:lvl2pPr marL="914400" lvl="1" indent="-298450" algn="l">
              <a:spcBef>
                <a:spcPts val="800"/>
              </a:spcBef>
              <a:spcAft>
                <a:spcPts val="0"/>
              </a:spcAft>
              <a:buSzPts val="1100"/>
              <a:buChar char="►"/>
              <a:defRPr/>
            </a:lvl2pPr>
            <a:lvl3pPr marL="1371600" lvl="2" indent="-298450" algn="l">
              <a:spcBef>
                <a:spcPts val="800"/>
              </a:spcBef>
              <a:spcAft>
                <a:spcPts val="0"/>
              </a:spcAft>
              <a:buSzPts val="1100"/>
              <a:buChar char="►"/>
              <a:defRPr/>
            </a:lvl3pPr>
            <a:lvl4pPr marL="1828800" lvl="3" indent="-298450" algn="l">
              <a:spcBef>
                <a:spcPts val="800"/>
              </a:spcBef>
              <a:spcAft>
                <a:spcPts val="0"/>
              </a:spcAft>
              <a:buSzPts val="1100"/>
              <a:buChar char="►"/>
              <a:defRPr/>
            </a:lvl4pPr>
            <a:lvl5pPr marL="2286000" lvl="4" indent="-298450" algn="l">
              <a:spcBef>
                <a:spcPts val="800"/>
              </a:spcBef>
              <a:spcAft>
                <a:spcPts val="0"/>
              </a:spcAft>
              <a:buSzPts val="1100"/>
              <a:buChar char="►"/>
              <a:defRPr/>
            </a:lvl5pPr>
            <a:lvl6pPr marL="2743200" lvl="5" indent="-298450" algn="l">
              <a:spcBef>
                <a:spcPts val="800"/>
              </a:spcBef>
              <a:spcAft>
                <a:spcPts val="0"/>
              </a:spcAft>
              <a:buSzPts val="1100"/>
              <a:buChar char="►"/>
              <a:defRPr/>
            </a:lvl6pPr>
            <a:lvl7pPr marL="3200400" lvl="6" indent="-298450" algn="l">
              <a:spcBef>
                <a:spcPts val="800"/>
              </a:spcBef>
              <a:spcAft>
                <a:spcPts val="0"/>
              </a:spcAft>
              <a:buSzPts val="1100"/>
              <a:buChar char="►"/>
              <a:defRPr/>
            </a:lvl7pPr>
            <a:lvl8pPr marL="3657600" lvl="7" indent="-298450" algn="l">
              <a:spcBef>
                <a:spcPts val="800"/>
              </a:spcBef>
              <a:spcAft>
                <a:spcPts val="0"/>
              </a:spcAft>
              <a:buSzPts val="1100"/>
              <a:buChar char="►"/>
              <a:defRPr/>
            </a:lvl8pPr>
            <a:lvl9pPr marL="4114800" lvl="8" indent="-298450" algn="l">
              <a:spcBef>
                <a:spcPts val="800"/>
              </a:spcBef>
              <a:spcAft>
                <a:spcPts val="0"/>
              </a:spcAft>
              <a:buSzPts val="1100"/>
              <a:buChar char="►"/>
              <a:defRPr/>
            </a:lvl9pPr>
          </a:lstStyle>
          <a:p>
            <a:endParaRPr/>
          </a:p>
        </p:txBody>
      </p:sp>
      <p:sp>
        <p:nvSpPr>
          <p:cNvPr id="124" name="Google Shape;124;p21"/>
          <p:cNvSpPr txBox="1">
            <a:spLocks noGrp="1"/>
          </p:cNvSpPr>
          <p:nvPr>
            <p:ph type="body" idx="2"/>
          </p:nvPr>
        </p:nvSpPr>
        <p:spPr>
          <a:xfrm>
            <a:off x="508000" y="2082802"/>
            <a:ext cx="2890896" cy="1938337"/>
          </a:xfrm>
          <a:prstGeom prst="rect">
            <a:avLst/>
          </a:prstGeom>
          <a:noFill/>
          <a:ln>
            <a:noFill/>
          </a:ln>
        </p:spPr>
        <p:txBody>
          <a:bodyPr spcFirstLastPara="1" wrap="square" lIns="68575" tIns="34275" rIns="68575" bIns="34275" anchor="t" anchorCtr="0">
            <a:normAutofit/>
          </a:bodyPr>
          <a:lstStyle>
            <a:lvl1pPr marL="457200" lvl="0" indent="-228600" algn="l">
              <a:spcBef>
                <a:spcPts val="800"/>
              </a:spcBef>
              <a:spcAft>
                <a:spcPts val="0"/>
              </a:spcAft>
              <a:buSzPts val="800"/>
              <a:buNone/>
              <a:defRPr sz="1100"/>
            </a:lvl1pPr>
            <a:lvl2pPr marL="914400" lvl="1" indent="-228600" algn="l">
              <a:spcBef>
                <a:spcPts val="800"/>
              </a:spcBef>
              <a:spcAft>
                <a:spcPts val="0"/>
              </a:spcAft>
              <a:buSzPts val="800"/>
              <a:buNone/>
              <a:defRPr sz="1100"/>
            </a:lvl2pPr>
            <a:lvl3pPr marL="1371600" lvl="2" indent="-228600" algn="l">
              <a:spcBef>
                <a:spcPts val="800"/>
              </a:spcBef>
              <a:spcAft>
                <a:spcPts val="0"/>
              </a:spcAft>
              <a:buSzPts val="700"/>
              <a:buNone/>
              <a:defRPr sz="900"/>
            </a:lvl3pPr>
            <a:lvl4pPr marL="1828800" lvl="3" indent="-228600" algn="l">
              <a:spcBef>
                <a:spcPts val="800"/>
              </a:spcBef>
              <a:spcAft>
                <a:spcPts val="0"/>
              </a:spcAft>
              <a:buSzPts val="600"/>
              <a:buNone/>
              <a:defRPr sz="800"/>
            </a:lvl4pPr>
            <a:lvl5pPr marL="2286000" lvl="4" indent="-228600" algn="l">
              <a:spcBef>
                <a:spcPts val="800"/>
              </a:spcBef>
              <a:spcAft>
                <a:spcPts val="0"/>
              </a:spcAft>
              <a:buSzPts val="600"/>
              <a:buNone/>
              <a:defRPr sz="800"/>
            </a:lvl5pPr>
            <a:lvl6pPr marL="2743200" lvl="5" indent="-228600" algn="l">
              <a:spcBef>
                <a:spcPts val="800"/>
              </a:spcBef>
              <a:spcAft>
                <a:spcPts val="0"/>
              </a:spcAft>
              <a:buSzPts val="600"/>
              <a:buNone/>
              <a:defRPr sz="800"/>
            </a:lvl6pPr>
            <a:lvl7pPr marL="3200400" lvl="6" indent="-228600" algn="l">
              <a:spcBef>
                <a:spcPts val="800"/>
              </a:spcBef>
              <a:spcAft>
                <a:spcPts val="0"/>
              </a:spcAft>
              <a:buSzPts val="600"/>
              <a:buNone/>
              <a:defRPr sz="800"/>
            </a:lvl7pPr>
            <a:lvl8pPr marL="3657600" lvl="7" indent="-228600" algn="l">
              <a:spcBef>
                <a:spcPts val="800"/>
              </a:spcBef>
              <a:spcAft>
                <a:spcPts val="0"/>
              </a:spcAft>
              <a:buSzPts val="600"/>
              <a:buNone/>
              <a:defRPr sz="800"/>
            </a:lvl8pPr>
            <a:lvl9pPr marL="4114800" lvl="8" indent="-228600" algn="l">
              <a:spcBef>
                <a:spcPts val="800"/>
              </a:spcBef>
              <a:spcAft>
                <a:spcPts val="0"/>
              </a:spcAft>
              <a:buSzPts val="600"/>
              <a:buNone/>
              <a:defRPr sz="800"/>
            </a:lvl9pPr>
          </a:lstStyle>
          <a:p>
            <a:endParaRPr/>
          </a:p>
        </p:txBody>
      </p:sp>
      <p:sp>
        <p:nvSpPr>
          <p:cNvPr id="125" name="Google Shape;125;p21"/>
          <p:cNvSpPr txBox="1">
            <a:spLocks noGrp="1"/>
          </p:cNvSpPr>
          <p:nvPr>
            <p:ph type="dt" idx="10"/>
          </p:nvPr>
        </p:nvSpPr>
        <p:spPr>
          <a:xfrm>
            <a:off x="5403850" y="4531022"/>
            <a:ext cx="683954"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6" name="Google Shape;126;p21"/>
          <p:cNvSpPr txBox="1">
            <a:spLocks noGrp="1"/>
          </p:cNvSpPr>
          <p:nvPr>
            <p:ph type="ftr" idx="11"/>
          </p:nvPr>
        </p:nvSpPr>
        <p:spPr>
          <a:xfrm>
            <a:off x="508000" y="4531022"/>
            <a:ext cx="4723209"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7" name="Google Shape;127;p21"/>
          <p:cNvSpPr txBox="1">
            <a:spLocks noGrp="1"/>
          </p:cNvSpPr>
          <p:nvPr>
            <p:ph type="sldNum" idx="12"/>
          </p:nvPr>
        </p:nvSpPr>
        <p:spPr>
          <a:xfrm>
            <a:off x="6442997" y="4531022"/>
            <a:ext cx="512504"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28"/>
        <p:cNvGrpSpPr/>
        <p:nvPr/>
      </p:nvGrpSpPr>
      <p:grpSpPr>
        <a:xfrm>
          <a:off x="0" y="0"/>
          <a:ext cx="0" cy="0"/>
          <a:chOff x="0" y="0"/>
          <a:chExt cx="0" cy="0"/>
        </a:xfrm>
      </p:grpSpPr>
      <p:sp>
        <p:nvSpPr>
          <p:cNvPr id="129" name="Google Shape;129;p22"/>
          <p:cNvSpPr txBox="1">
            <a:spLocks noGrp="1"/>
          </p:cNvSpPr>
          <p:nvPr>
            <p:ph type="title"/>
          </p:nvPr>
        </p:nvSpPr>
        <p:spPr>
          <a:xfrm>
            <a:off x="508000" y="3600450"/>
            <a:ext cx="6447500" cy="425053"/>
          </a:xfrm>
          <a:prstGeom prst="rect">
            <a:avLst/>
          </a:prstGeom>
          <a:noFill/>
          <a:ln>
            <a:noFill/>
          </a:ln>
        </p:spPr>
        <p:txBody>
          <a:bodyPr spcFirstLastPara="1" wrap="square" lIns="68575" tIns="34275" rIns="68575" bIns="34275" anchor="b" anchorCtr="0">
            <a:normAutofit/>
          </a:bodyPr>
          <a:lstStyle>
            <a:lvl1pPr lvl="0" algn="l">
              <a:spcBef>
                <a:spcPts val="0"/>
              </a:spcBef>
              <a:spcAft>
                <a:spcPts val="0"/>
              </a:spcAft>
              <a:buClr>
                <a:schemeClr val="accent1"/>
              </a:buClr>
              <a:buSzPts val="1800"/>
              <a:buFont typeface="Trebuchet MS"/>
              <a:buNone/>
              <a:defRPr sz="1800" b="0"/>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30" name="Google Shape;130;p22"/>
          <p:cNvSpPr>
            <a:spLocks noGrp="1"/>
          </p:cNvSpPr>
          <p:nvPr>
            <p:ph type="pic" idx="2"/>
          </p:nvPr>
        </p:nvSpPr>
        <p:spPr>
          <a:xfrm>
            <a:off x="508000" y="457200"/>
            <a:ext cx="6447501" cy="2884289"/>
          </a:xfrm>
          <a:prstGeom prst="rect">
            <a:avLst/>
          </a:prstGeom>
          <a:noFill/>
          <a:ln>
            <a:noFill/>
          </a:ln>
        </p:spPr>
        <p:txBody>
          <a:bodyPr spcFirstLastPara="1" wrap="square" lIns="68575" tIns="34275" rIns="68575" bIns="34275" anchor="t" anchorCtr="0">
            <a:noAutofit/>
          </a:bodyPr>
          <a:lstStyle>
            <a:lvl1pPr marR="0" lvl="0" algn="ctr" rtl="0">
              <a:spcBef>
                <a:spcPts val="800"/>
              </a:spcBef>
              <a:spcAft>
                <a:spcPts val="0"/>
              </a:spcAft>
              <a:buClr>
                <a:schemeClr val="accent1"/>
              </a:buClr>
              <a:buSzPts val="1000"/>
              <a:buFont typeface="Noto Sans Symbols"/>
              <a:buNone/>
              <a:defRPr sz="1200" b="0" i="0" u="none" strike="noStrike" cap="none">
                <a:solidFill>
                  <a:srgbClr val="3F3F3F"/>
                </a:solidFill>
                <a:latin typeface="Trebuchet MS"/>
                <a:ea typeface="Trebuchet MS"/>
                <a:cs typeface="Trebuchet MS"/>
                <a:sym typeface="Trebuchet MS"/>
              </a:defRPr>
            </a:lvl1pPr>
            <a:lvl2pPr marR="0" lvl="1" algn="l" rtl="0">
              <a:spcBef>
                <a:spcPts val="800"/>
              </a:spcBef>
              <a:spcAft>
                <a:spcPts val="0"/>
              </a:spcAft>
              <a:buClr>
                <a:schemeClr val="accent1"/>
              </a:buClr>
              <a:buSzPts val="1000"/>
              <a:buFont typeface="Noto Sans Symbols"/>
              <a:buNone/>
              <a:defRPr sz="1200" b="0" i="0" u="none" strike="noStrike" cap="none">
                <a:solidFill>
                  <a:srgbClr val="3F3F3F"/>
                </a:solidFill>
                <a:latin typeface="Trebuchet MS"/>
                <a:ea typeface="Trebuchet MS"/>
                <a:cs typeface="Trebuchet MS"/>
                <a:sym typeface="Trebuchet MS"/>
              </a:defRPr>
            </a:lvl2pPr>
            <a:lvl3pPr marR="0" lvl="2" algn="l" rtl="0">
              <a:spcBef>
                <a:spcPts val="800"/>
              </a:spcBef>
              <a:spcAft>
                <a:spcPts val="0"/>
              </a:spcAft>
              <a:buClr>
                <a:schemeClr val="accent1"/>
              </a:buClr>
              <a:buSzPts val="1000"/>
              <a:buFont typeface="Noto Sans Symbols"/>
              <a:buNone/>
              <a:defRPr sz="1200" b="0" i="0" u="none" strike="noStrike" cap="none">
                <a:solidFill>
                  <a:srgbClr val="3F3F3F"/>
                </a:solidFill>
                <a:latin typeface="Trebuchet MS"/>
                <a:ea typeface="Trebuchet MS"/>
                <a:cs typeface="Trebuchet MS"/>
                <a:sym typeface="Trebuchet MS"/>
              </a:defRPr>
            </a:lvl3pPr>
            <a:lvl4pPr marR="0" lvl="3" algn="l" rtl="0">
              <a:spcBef>
                <a:spcPts val="800"/>
              </a:spcBef>
              <a:spcAft>
                <a:spcPts val="0"/>
              </a:spcAft>
              <a:buClr>
                <a:schemeClr val="accent1"/>
              </a:buClr>
              <a:buSzPts val="1000"/>
              <a:buFont typeface="Noto Sans Symbols"/>
              <a:buNone/>
              <a:defRPr sz="1200" b="0" i="0" u="none" strike="noStrike" cap="none">
                <a:solidFill>
                  <a:srgbClr val="3F3F3F"/>
                </a:solidFill>
                <a:latin typeface="Trebuchet MS"/>
                <a:ea typeface="Trebuchet MS"/>
                <a:cs typeface="Trebuchet MS"/>
                <a:sym typeface="Trebuchet MS"/>
              </a:defRPr>
            </a:lvl4pPr>
            <a:lvl5pPr marR="0" lvl="4" algn="l" rtl="0">
              <a:spcBef>
                <a:spcPts val="800"/>
              </a:spcBef>
              <a:spcAft>
                <a:spcPts val="0"/>
              </a:spcAft>
              <a:buClr>
                <a:schemeClr val="accent1"/>
              </a:buClr>
              <a:buSzPts val="1000"/>
              <a:buFont typeface="Noto Sans Symbols"/>
              <a:buNone/>
              <a:defRPr sz="1200" b="0" i="0" u="none" strike="noStrike" cap="none">
                <a:solidFill>
                  <a:srgbClr val="3F3F3F"/>
                </a:solidFill>
                <a:latin typeface="Trebuchet MS"/>
                <a:ea typeface="Trebuchet MS"/>
                <a:cs typeface="Trebuchet MS"/>
                <a:sym typeface="Trebuchet MS"/>
              </a:defRPr>
            </a:lvl5pPr>
            <a:lvl6pPr marR="0" lvl="5" algn="l" rtl="0">
              <a:spcBef>
                <a:spcPts val="800"/>
              </a:spcBef>
              <a:spcAft>
                <a:spcPts val="0"/>
              </a:spcAft>
              <a:buClr>
                <a:schemeClr val="accent1"/>
              </a:buClr>
              <a:buSzPts val="1000"/>
              <a:buFont typeface="Noto Sans Symbols"/>
              <a:buNone/>
              <a:defRPr sz="1200" b="0" i="0" u="none" strike="noStrike" cap="none">
                <a:solidFill>
                  <a:srgbClr val="3F3F3F"/>
                </a:solidFill>
                <a:latin typeface="Trebuchet MS"/>
                <a:ea typeface="Trebuchet MS"/>
                <a:cs typeface="Trebuchet MS"/>
                <a:sym typeface="Trebuchet MS"/>
              </a:defRPr>
            </a:lvl6pPr>
            <a:lvl7pPr marR="0" lvl="6" algn="l" rtl="0">
              <a:spcBef>
                <a:spcPts val="800"/>
              </a:spcBef>
              <a:spcAft>
                <a:spcPts val="0"/>
              </a:spcAft>
              <a:buClr>
                <a:schemeClr val="accent1"/>
              </a:buClr>
              <a:buSzPts val="1000"/>
              <a:buFont typeface="Noto Sans Symbols"/>
              <a:buNone/>
              <a:defRPr sz="1200" b="0" i="0" u="none" strike="noStrike" cap="none">
                <a:solidFill>
                  <a:srgbClr val="3F3F3F"/>
                </a:solidFill>
                <a:latin typeface="Trebuchet MS"/>
                <a:ea typeface="Trebuchet MS"/>
                <a:cs typeface="Trebuchet MS"/>
                <a:sym typeface="Trebuchet MS"/>
              </a:defRPr>
            </a:lvl7pPr>
            <a:lvl8pPr marR="0" lvl="7" algn="l" rtl="0">
              <a:spcBef>
                <a:spcPts val="800"/>
              </a:spcBef>
              <a:spcAft>
                <a:spcPts val="0"/>
              </a:spcAft>
              <a:buClr>
                <a:schemeClr val="accent1"/>
              </a:buClr>
              <a:buSzPts val="1000"/>
              <a:buFont typeface="Noto Sans Symbols"/>
              <a:buNone/>
              <a:defRPr sz="1200" b="0" i="0" u="none" strike="noStrike" cap="none">
                <a:solidFill>
                  <a:srgbClr val="3F3F3F"/>
                </a:solidFill>
                <a:latin typeface="Trebuchet MS"/>
                <a:ea typeface="Trebuchet MS"/>
                <a:cs typeface="Trebuchet MS"/>
                <a:sym typeface="Trebuchet MS"/>
              </a:defRPr>
            </a:lvl8pPr>
            <a:lvl9pPr marR="0" lvl="8" algn="l" rtl="0">
              <a:spcBef>
                <a:spcPts val="800"/>
              </a:spcBef>
              <a:spcAft>
                <a:spcPts val="0"/>
              </a:spcAft>
              <a:buClr>
                <a:schemeClr val="accent1"/>
              </a:buClr>
              <a:buSzPts val="1000"/>
              <a:buFont typeface="Noto Sans Symbols"/>
              <a:buNone/>
              <a:defRPr sz="1200" b="0" i="0" u="none" strike="noStrike" cap="none">
                <a:solidFill>
                  <a:srgbClr val="3F3F3F"/>
                </a:solidFill>
                <a:latin typeface="Trebuchet MS"/>
                <a:ea typeface="Trebuchet MS"/>
                <a:cs typeface="Trebuchet MS"/>
                <a:sym typeface="Trebuchet MS"/>
              </a:defRPr>
            </a:lvl9pPr>
          </a:lstStyle>
          <a:p>
            <a:endParaRPr/>
          </a:p>
        </p:txBody>
      </p:sp>
      <p:sp>
        <p:nvSpPr>
          <p:cNvPr id="131" name="Google Shape;131;p22"/>
          <p:cNvSpPr txBox="1">
            <a:spLocks noGrp="1"/>
          </p:cNvSpPr>
          <p:nvPr>
            <p:ph type="body" idx="1"/>
          </p:nvPr>
        </p:nvSpPr>
        <p:spPr>
          <a:xfrm>
            <a:off x="508000" y="4025503"/>
            <a:ext cx="6447500" cy="505518"/>
          </a:xfrm>
          <a:prstGeom prst="rect">
            <a:avLst/>
          </a:prstGeom>
          <a:noFill/>
          <a:ln>
            <a:noFill/>
          </a:ln>
        </p:spPr>
        <p:txBody>
          <a:bodyPr spcFirstLastPara="1" wrap="square" lIns="68575" tIns="34275" rIns="68575" bIns="34275" anchor="t" anchorCtr="0">
            <a:normAutofit/>
          </a:bodyPr>
          <a:lstStyle>
            <a:lvl1pPr marL="457200" lvl="0" indent="-228600" algn="l">
              <a:spcBef>
                <a:spcPts val="800"/>
              </a:spcBef>
              <a:spcAft>
                <a:spcPts val="0"/>
              </a:spcAft>
              <a:buSzPts val="700"/>
              <a:buNone/>
              <a:defRPr sz="900"/>
            </a:lvl1pPr>
            <a:lvl2pPr marL="914400" lvl="1" indent="-228600" algn="l">
              <a:spcBef>
                <a:spcPts val="800"/>
              </a:spcBef>
              <a:spcAft>
                <a:spcPts val="0"/>
              </a:spcAft>
              <a:buSzPts val="700"/>
              <a:buNone/>
              <a:defRPr sz="900"/>
            </a:lvl2pPr>
            <a:lvl3pPr marL="1371600" lvl="2" indent="-228600" algn="l">
              <a:spcBef>
                <a:spcPts val="800"/>
              </a:spcBef>
              <a:spcAft>
                <a:spcPts val="0"/>
              </a:spcAft>
              <a:buSzPts val="600"/>
              <a:buNone/>
              <a:defRPr sz="800"/>
            </a:lvl3pPr>
            <a:lvl4pPr marL="1828800" lvl="3" indent="-228600" algn="l">
              <a:spcBef>
                <a:spcPts val="800"/>
              </a:spcBef>
              <a:spcAft>
                <a:spcPts val="0"/>
              </a:spcAft>
              <a:buSzPts val="500"/>
              <a:buNone/>
              <a:defRPr sz="700"/>
            </a:lvl4pPr>
            <a:lvl5pPr marL="2286000" lvl="4" indent="-228600" algn="l">
              <a:spcBef>
                <a:spcPts val="800"/>
              </a:spcBef>
              <a:spcAft>
                <a:spcPts val="0"/>
              </a:spcAft>
              <a:buSzPts val="500"/>
              <a:buNone/>
              <a:defRPr sz="700"/>
            </a:lvl5pPr>
            <a:lvl6pPr marL="2743200" lvl="5" indent="-228600" algn="l">
              <a:spcBef>
                <a:spcPts val="800"/>
              </a:spcBef>
              <a:spcAft>
                <a:spcPts val="0"/>
              </a:spcAft>
              <a:buSzPts val="500"/>
              <a:buNone/>
              <a:defRPr sz="700"/>
            </a:lvl6pPr>
            <a:lvl7pPr marL="3200400" lvl="6" indent="-228600" algn="l">
              <a:spcBef>
                <a:spcPts val="800"/>
              </a:spcBef>
              <a:spcAft>
                <a:spcPts val="0"/>
              </a:spcAft>
              <a:buSzPts val="500"/>
              <a:buNone/>
              <a:defRPr sz="700"/>
            </a:lvl7pPr>
            <a:lvl8pPr marL="3657600" lvl="7" indent="-228600" algn="l">
              <a:spcBef>
                <a:spcPts val="800"/>
              </a:spcBef>
              <a:spcAft>
                <a:spcPts val="0"/>
              </a:spcAft>
              <a:buSzPts val="500"/>
              <a:buNone/>
              <a:defRPr sz="700"/>
            </a:lvl8pPr>
            <a:lvl9pPr marL="4114800" lvl="8" indent="-228600" algn="l">
              <a:spcBef>
                <a:spcPts val="800"/>
              </a:spcBef>
              <a:spcAft>
                <a:spcPts val="0"/>
              </a:spcAft>
              <a:buSzPts val="500"/>
              <a:buNone/>
              <a:defRPr sz="700"/>
            </a:lvl9pPr>
          </a:lstStyle>
          <a:p>
            <a:endParaRPr/>
          </a:p>
        </p:txBody>
      </p:sp>
      <p:sp>
        <p:nvSpPr>
          <p:cNvPr id="132" name="Google Shape;132;p22"/>
          <p:cNvSpPr txBox="1">
            <a:spLocks noGrp="1"/>
          </p:cNvSpPr>
          <p:nvPr>
            <p:ph type="dt" idx="10"/>
          </p:nvPr>
        </p:nvSpPr>
        <p:spPr>
          <a:xfrm>
            <a:off x="5403850" y="4531022"/>
            <a:ext cx="683954"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33" name="Google Shape;133;p22"/>
          <p:cNvSpPr txBox="1">
            <a:spLocks noGrp="1"/>
          </p:cNvSpPr>
          <p:nvPr>
            <p:ph type="ftr" idx="11"/>
          </p:nvPr>
        </p:nvSpPr>
        <p:spPr>
          <a:xfrm>
            <a:off x="508000" y="4531022"/>
            <a:ext cx="4723209"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34" name="Google Shape;134;p22"/>
          <p:cNvSpPr txBox="1">
            <a:spLocks noGrp="1"/>
          </p:cNvSpPr>
          <p:nvPr>
            <p:ph type="sldNum" idx="12"/>
          </p:nvPr>
        </p:nvSpPr>
        <p:spPr>
          <a:xfrm>
            <a:off x="6442997" y="4531022"/>
            <a:ext cx="512504"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135"/>
        <p:cNvGrpSpPr/>
        <p:nvPr/>
      </p:nvGrpSpPr>
      <p:grpSpPr>
        <a:xfrm>
          <a:off x="0" y="0"/>
          <a:ext cx="0" cy="0"/>
          <a:chOff x="0" y="0"/>
          <a:chExt cx="0" cy="0"/>
        </a:xfrm>
      </p:grpSpPr>
      <p:sp>
        <p:nvSpPr>
          <p:cNvPr id="136" name="Google Shape;136;p23"/>
          <p:cNvSpPr txBox="1">
            <a:spLocks noGrp="1"/>
          </p:cNvSpPr>
          <p:nvPr>
            <p:ph type="title"/>
          </p:nvPr>
        </p:nvSpPr>
        <p:spPr>
          <a:xfrm>
            <a:off x="508001" y="457200"/>
            <a:ext cx="6447501" cy="2552700"/>
          </a:xfrm>
          <a:prstGeom prst="rect">
            <a:avLst/>
          </a:prstGeom>
          <a:noFill/>
          <a:ln>
            <a:noFill/>
          </a:ln>
        </p:spPr>
        <p:txBody>
          <a:bodyPr spcFirstLastPara="1" wrap="square" lIns="68575" tIns="34275" rIns="68575" bIns="34275" anchor="ctr" anchorCtr="0">
            <a:normAutofit/>
          </a:bodyPr>
          <a:lstStyle>
            <a:lvl1pPr lvl="0" algn="l">
              <a:spcBef>
                <a:spcPts val="0"/>
              </a:spcBef>
              <a:spcAft>
                <a:spcPts val="0"/>
              </a:spcAft>
              <a:buClr>
                <a:schemeClr val="accent1"/>
              </a:buClr>
              <a:buSzPts val="3300"/>
              <a:buFont typeface="Trebuchet MS"/>
              <a:buNone/>
              <a:defRPr sz="3300" b="0" cap="none"/>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37" name="Google Shape;137;p23"/>
          <p:cNvSpPr txBox="1">
            <a:spLocks noGrp="1"/>
          </p:cNvSpPr>
          <p:nvPr>
            <p:ph type="body" idx="1"/>
          </p:nvPr>
        </p:nvSpPr>
        <p:spPr>
          <a:xfrm>
            <a:off x="508001" y="3352800"/>
            <a:ext cx="6447501" cy="1178221"/>
          </a:xfrm>
          <a:prstGeom prst="rect">
            <a:avLst/>
          </a:prstGeom>
          <a:noFill/>
          <a:ln>
            <a:noFill/>
          </a:ln>
        </p:spPr>
        <p:txBody>
          <a:bodyPr spcFirstLastPara="1" wrap="square" lIns="68575" tIns="34275" rIns="68575" bIns="34275" anchor="ctr" anchorCtr="0">
            <a:normAutofit/>
          </a:bodyPr>
          <a:lstStyle>
            <a:lvl1pPr marL="457200" lvl="0" indent="-228600" algn="l">
              <a:spcBef>
                <a:spcPts val="800"/>
              </a:spcBef>
              <a:spcAft>
                <a:spcPts val="0"/>
              </a:spcAft>
              <a:buSzPts val="1100"/>
              <a:buNone/>
              <a:defRPr sz="1400">
                <a:solidFill>
                  <a:srgbClr val="3F3F3F"/>
                </a:solidFill>
              </a:defRPr>
            </a:lvl1pPr>
            <a:lvl2pPr marL="914400" lvl="1" indent="-228600" algn="l">
              <a:spcBef>
                <a:spcPts val="800"/>
              </a:spcBef>
              <a:spcAft>
                <a:spcPts val="0"/>
              </a:spcAft>
              <a:buSzPts val="1100"/>
              <a:buNone/>
              <a:defRPr sz="1400">
                <a:solidFill>
                  <a:srgbClr val="888888"/>
                </a:solidFill>
              </a:defRPr>
            </a:lvl2pPr>
            <a:lvl3pPr marL="1371600" lvl="2" indent="-228600" algn="l">
              <a:spcBef>
                <a:spcPts val="800"/>
              </a:spcBef>
              <a:spcAft>
                <a:spcPts val="0"/>
              </a:spcAft>
              <a:buSzPts val="1000"/>
              <a:buNone/>
              <a:defRPr sz="1200">
                <a:solidFill>
                  <a:srgbClr val="888888"/>
                </a:solidFill>
              </a:defRPr>
            </a:lvl3pPr>
            <a:lvl4pPr marL="1828800" lvl="3" indent="-228600" algn="l">
              <a:spcBef>
                <a:spcPts val="800"/>
              </a:spcBef>
              <a:spcAft>
                <a:spcPts val="0"/>
              </a:spcAft>
              <a:buSzPts val="800"/>
              <a:buNone/>
              <a:defRPr sz="1100">
                <a:solidFill>
                  <a:srgbClr val="888888"/>
                </a:solidFill>
              </a:defRPr>
            </a:lvl4pPr>
            <a:lvl5pPr marL="2286000" lvl="4" indent="-228600" algn="l">
              <a:spcBef>
                <a:spcPts val="800"/>
              </a:spcBef>
              <a:spcAft>
                <a:spcPts val="0"/>
              </a:spcAft>
              <a:buSzPts val="800"/>
              <a:buNone/>
              <a:defRPr sz="1100">
                <a:solidFill>
                  <a:srgbClr val="888888"/>
                </a:solidFill>
              </a:defRPr>
            </a:lvl5pPr>
            <a:lvl6pPr marL="2743200" lvl="5" indent="-228600" algn="l">
              <a:spcBef>
                <a:spcPts val="800"/>
              </a:spcBef>
              <a:spcAft>
                <a:spcPts val="0"/>
              </a:spcAft>
              <a:buSzPts val="800"/>
              <a:buNone/>
              <a:defRPr sz="1100">
                <a:solidFill>
                  <a:srgbClr val="888888"/>
                </a:solidFill>
              </a:defRPr>
            </a:lvl6pPr>
            <a:lvl7pPr marL="3200400" lvl="6" indent="-228600" algn="l">
              <a:spcBef>
                <a:spcPts val="800"/>
              </a:spcBef>
              <a:spcAft>
                <a:spcPts val="0"/>
              </a:spcAft>
              <a:buSzPts val="800"/>
              <a:buNone/>
              <a:defRPr sz="1100">
                <a:solidFill>
                  <a:srgbClr val="888888"/>
                </a:solidFill>
              </a:defRPr>
            </a:lvl7pPr>
            <a:lvl8pPr marL="3657600" lvl="7" indent="-228600" algn="l">
              <a:spcBef>
                <a:spcPts val="800"/>
              </a:spcBef>
              <a:spcAft>
                <a:spcPts val="0"/>
              </a:spcAft>
              <a:buSzPts val="800"/>
              <a:buNone/>
              <a:defRPr sz="1100">
                <a:solidFill>
                  <a:srgbClr val="888888"/>
                </a:solidFill>
              </a:defRPr>
            </a:lvl8pPr>
            <a:lvl9pPr marL="4114800" lvl="8" indent="-228600" algn="l">
              <a:spcBef>
                <a:spcPts val="800"/>
              </a:spcBef>
              <a:spcAft>
                <a:spcPts val="0"/>
              </a:spcAft>
              <a:buSzPts val="800"/>
              <a:buNone/>
              <a:defRPr sz="1100">
                <a:solidFill>
                  <a:srgbClr val="888888"/>
                </a:solidFill>
              </a:defRPr>
            </a:lvl9pPr>
          </a:lstStyle>
          <a:p>
            <a:endParaRPr/>
          </a:p>
        </p:txBody>
      </p:sp>
      <p:sp>
        <p:nvSpPr>
          <p:cNvPr id="138" name="Google Shape;138;p23"/>
          <p:cNvSpPr txBox="1">
            <a:spLocks noGrp="1"/>
          </p:cNvSpPr>
          <p:nvPr>
            <p:ph type="dt" idx="10"/>
          </p:nvPr>
        </p:nvSpPr>
        <p:spPr>
          <a:xfrm>
            <a:off x="5403850" y="4531022"/>
            <a:ext cx="683954"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39" name="Google Shape;139;p23"/>
          <p:cNvSpPr txBox="1">
            <a:spLocks noGrp="1"/>
          </p:cNvSpPr>
          <p:nvPr>
            <p:ph type="ftr" idx="11"/>
          </p:nvPr>
        </p:nvSpPr>
        <p:spPr>
          <a:xfrm>
            <a:off x="508000" y="4531022"/>
            <a:ext cx="4723209"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40" name="Google Shape;140;p23"/>
          <p:cNvSpPr txBox="1">
            <a:spLocks noGrp="1"/>
          </p:cNvSpPr>
          <p:nvPr>
            <p:ph type="sldNum" idx="12"/>
          </p:nvPr>
        </p:nvSpPr>
        <p:spPr>
          <a:xfrm>
            <a:off x="6442997" y="4531022"/>
            <a:ext cx="512504"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41"/>
        <p:cNvGrpSpPr/>
        <p:nvPr/>
      </p:nvGrpSpPr>
      <p:grpSpPr>
        <a:xfrm>
          <a:off x="0" y="0"/>
          <a:ext cx="0" cy="0"/>
          <a:chOff x="0" y="0"/>
          <a:chExt cx="0" cy="0"/>
        </a:xfrm>
      </p:grpSpPr>
      <p:sp>
        <p:nvSpPr>
          <p:cNvPr id="142" name="Google Shape;142;p24"/>
          <p:cNvSpPr txBox="1">
            <a:spLocks noGrp="1"/>
          </p:cNvSpPr>
          <p:nvPr>
            <p:ph type="title"/>
          </p:nvPr>
        </p:nvSpPr>
        <p:spPr>
          <a:xfrm>
            <a:off x="698500" y="457200"/>
            <a:ext cx="6070601" cy="2266950"/>
          </a:xfrm>
          <a:prstGeom prst="rect">
            <a:avLst/>
          </a:prstGeom>
          <a:noFill/>
          <a:ln>
            <a:noFill/>
          </a:ln>
        </p:spPr>
        <p:txBody>
          <a:bodyPr spcFirstLastPara="1" wrap="square" lIns="68575" tIns="34275" rIns="68575" bIns="34275" anchor="ctr" anchorCtr="0">
            <a:normAutofit/>
          </a:bodyPr>
          <a:lstStyle>
            <a:lvl1pPr lvl="0" algn="l">
              <a:spcBef>
                <a:spcPts val="0"/>
              </a:spcBef>
              <a:spcAft>
                <a:spcPts val="0"/>
              </a:spcAft>
              <a:buClr>
                <a:schemeClr val="accent1"/>
              </a:buClr>
              <a:buSzPts val="3300"/>
              <a:buFont typeface="Trebuchet MS"/>
              <a:buNone/>
              <a:defRPr sz="3300" b="0" cap="none"/>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43" name="Google Shape;143;p24"/>
          <p:cNvSpPr txBox="1">
            <a:spLocks noGrp="1"/>
          </p:cNvSpPr>
          <p:nvPr>
            <p:ph type="body" idx="1"/>
          </p:nvPr>
        </p:nvSpPr>
        <p:spPr>
          <a:xfrm>
            <a:off x="1024604" y="2724150"/>
            <a:ext cx="5418393" cy="285750"/>
          </a:xfrm>
          <a:prstGeom prst="rect">
            <a:avLst/>
          </a:prstGeom>
          <a:noFill/>
          <a:ln>
            <a:noFill/>
          </a:ln>
        </p:spPr>
        <p:txBody>
          <a:bodyPr spcFirstLastPara="1" wrap="square" lIns="68575" tIns="34275" rIns="68575" bIns="34275" anchor="ctr" anchorCtr="0">
            <a:noAutofit/>
          </a:bodyPr>
          <a:lstStyle>
            <a:lvl1pPr marL="457200" lvl="0" indent="-228600" algn="l">
              <a:spcBef>
                <a:spcPts val="800"/>
              </a:spcBef>
              <a:spcAft>
                <a:spcPts val="0"/>
              </a:spcAft>
              <a:buSzPts val="1000"/>
              <a:buFont typeface="Trebuchet MS"/>
              <a:buNone/>
              <a:defRPr sz="1200">
                <a:solidFill>
                  <a:srgbClr val="7F7F7F"/>
                </a:solidFill>
              </a:defRPr>
            </a:lvl1pPr>
            <a:lvl2pPr marL="914400" lvl="1" indent="-228600" algn="l">
              <a:spcBef>
                <a:spcPts val="800"/>
              </a:spcBef>
              <a:spcAft>
                <a:spcPts val="0"/>
              </a:spcAft>
              <a:buSzPts val="1000"/>
              <a:buFont typeface="Trebuchet MS"/>
              <a:buNone/>
              <a:defRPr/>
            </a:lvl2pPr>
            <a:lvl3pPr marL="1371600" lvl="2" indent="-228600" algn="l">
              <a:spcBef>
                <a:spcPts val="800"/>
              </a:spcBef>
              <a:spcAft>
                <a:spcPts val="0"/>
              </a:spcAft>
              <a:buSzPts val="800"/>
              <a:buFont typeface="Trebuchet MS"/>
              <a:buNone/>
              <a:defRPr/>
            </a:lvl3pPr>
            <a:lvl4pPr marL="1828800" lvl="3" indent="-228600" algn="l">
              <a:spcBef>
                <a:spcPts val="800"/>
              </a:spcBef>
              <a:spcAft>
                <a:spcPts val="0"/>
              </a:spcAft>
              <a:buSzPts val="700"/>
              <a:buFont typeface="Trebuchet MS"/>
              <a:buNone/>
              <a:defRPr/>
            </a:lvl4pPr>
            <a:lvl5pPr marL="2286000" lvl="4" indent="-228600" algn="l">
              <a:spcBef>
                <a:spcPts val="800"/>
              </a:spcBef>
              <a:spcAft>
                <a:spcPts val="0"/>
              </a:spcAft>
              <a:buSzPts val="700"/>
              <a:buFont typeface="Trebuchet MS"/>
              <a:buNone/>
              <a:defRPr/>
            </a:lvl5pPr>
            <a:lvl6pPr marL="2743200" lvl="5" indent="-298450" algn="l">
              <a:spcBef>
                <a:spcPts val="800"/>
              </a:spcBef>
              <a:spcAft>
                <a:spcPts val="0"/>
              </a:spcAft>
              <a:buSzPts val="1100"/>
              <a:buChar char="►"/>
              <a:defRPr/>
            </a:lvl6pPr>
            <a:lvl7pPr marL="3200400" lvl="6" indent="-298450" algn="l">
              <a:spcBef>
                <a:spcPts val="800"/>
              </a:spcBef>
              <a:spcAft>
                <a:spcPts val="0"/>
              </a:spcAft>
              <a:buSzPts val="1100"/>
              <a:buChar char="►"/>
              <a:defRPr/>
            </a:lvl7pPr>
            <a:lvl8pPr marL="3657600" lvl="7" indent="-298450" algn="l">
              <a:spcBef>
                <a:spcPts val="800"/>
              </a:spcBef>
              <a:spcAft>
                <a:spcPts val="0"/>
              </a:spcAft>
              <a:buSzPts val="1100"/>
              <a:buChar char="►"/>
              <a:defRPr/>
            </a:lvl8pPr>
            <a:lvl9pPr marL="4114800" lvl="8" indent="-298450" algn="l">
              <a:spcBef>
                <a:spcPts val="800"/>
              </a:spcBef>
              <a:spcAft>
                <a:spcPts val="0"/>
              </a:spcAft>
              <a:buSzPts val="1100"/>
              <a:buChar char="►"/>
              <a:defRPr/>
            </a:lvl9pPr>
          </a:lstStyle>
          <a:p>
            <a:endParaRPr/>
          </a:p>
        </p:txBody>
      </p:sp>
      <p:sp>
        <p:nvSpPr>
          <p:cNvPr id="144" name="Google Shape;144;p24"/>
          <p:cNvSpPr txBox="1">
            <a:spLocks noGrp="1"/>
          </p:cNvSpPr>
          <p:nvPr>
            <p:ph type="body" idx="2"/>
          </p:nvPr>
        </p:nvSpPr>
        <p:spPr>
          <a:xfrm>
            <a:off x="508001" y="3352800"/>
            <a:ext cx="6447501" cy="1178221"/>
          </a:xfrm>
          <a:prstGeom prst="rect">
            <a:avLst/>
          </a:prstGeom>
          <a:noFill/>
          <a:ln>
            <a:noFill/>
          </a:ln>
        </p:spPr>
        <p:txBody>
          <a:bodyPr spcFirstLastPara="1" wrap="square" lIns="68575" tIns="34275" rIns="68575" bIns="34275" anchor="ctr" anchorCtr="0">
            <a:normAutofit/>
          </a:bodyPr>
          <a:lstStyle>
            <a:lvl1pPr marL="457200" lvl="0" indent="-228600" algn="l">
              <a:spcBef>
                <a:spcPts val="800"/>
              </a:spcBef>
              <a:spcAft>
                <a:spcPts val="0"/>
              </a:spcAft>
              <a:buSzPts val="1100"/>
              <a:buNone/>
              <a:defRPr sz="1400">
                <a:solidFill>
                  <a:srgbClr val="3F3F3F"/>
                </a:solidFill>
              </a:defRPr>
            </a:lvl1pPr>
            <a:lvl2pPr marL="914400" lvl="1" indent="-228600" algn="l">
              <a:spcBef>
                <a:spcPts val="800"/>
              </a:spcBef>
              <a:spcAft>
                <a:spcPts val="0"/>
              </a:spcAft>
              <a:buSzPts val="1100"/>
              <a:buNone/>
              <a:defRPr sz="1400">
                <a:solidFill>
                  <a:srgbClr val="888888"/>
                </a:solidFill>
              </a:defRPr>
            </a:lvl2pPr>
            <a:lvl3pPr marL="1371600" lvl="2" indent="-228600" algn="l">
              <a:spcBef>
                <a:spcPts val="800"/>
              </a:spcBef>
              <a:spcAft>
                <a:spcPts val="0"/>
              </a:spcAft>
              <a:buSzPts val="1000"/>
              <a:buNone/>
              <a:defRPr sz="1200">
                <a:solidFill>
                  <a:srgbClr val="888888"/>
                </a:solidFill>
              </a:defRPr>
            </a:lvl3pPr>
            <a:lvl4pPr marL="1828800" lvl="3" indent="-228600" algn="l">
              <a:spcBef>
                <a:spcPts val="800"/>
              </a:spcBef>
              <a:spcAft>
                <a:spcPts val="0"/>
              </a:spcAft>
              <a:buSzPts val="800"/>
              <a:buNone/>
              <a:defRPr sz="1100">
                <a:solidFill>
                  <a:srgbClr val="888888"/>
                </a:solidFill>
              </a:defRPr>
            </a:lvl4pPr>
            <a:lvl5pPr marL="2286000" lvl="4" indent="-228600" algn="l">
              <a:spcBef>
                <a:spcPts val="800"/>
              </a:spcBef>
              <a:spcAft>
                <a:spcPts val="0"/>
              </a:spcAft>
              <a:buSzPts val="800"/>
              <a:buNone/>
              <a:defRPr sz="1100">
                <a:solidFill>
                  <a:srgbClr val="888888"/>
                </a:solidFill>
              </a:defRPr>
            </a:lvl5pPr>
            <a:lvl6pPr marL="2743200" lvl="5" indent="-228600" algn="l">
              <a:spcBef>
                <a:spcPts val="800"/>
              </a:spcBef>
              <a:spcAft>
                <a:spcPts val="0"/>
              </a:spcAft>
              <a:buSzPts val="800"/>
              <a:buNone/>
              <a:defRPr sz="1100">
                <a:solidFill>
                  <a:srgbClr val="888888"/>
                </a:solidFill>
              </a:defRPr>
            </a:lvl6pPr>
            <a:lvl7pPr marL="3200400" lvl="6" indent="-228600" algn="l">
              <a:spcBef>
                <a:spcPts val="800"/>
              </a:spcBef>
              <a:spcAft>
                <a:spcPts val="0"/>
              </a:spcAft>
              <a:buSzPts val="800"/>
              <a:buNone/>
              <a:defRPr sz="1100">
                <a:solidFill>
                  <a:srgbClr val="888888"/>
                </a:solidFill>
              </a:defRPr>
            </a:lvl7pPr>
            <a:lvl8pPr marL="3657600" lvl="7" indent="-228600" algn="l">
              <a:spcBef>
                <a:spcPts val="800"/>
              </a:spcBef>
              <a:spcAft>
                <a:spcPts val="0"/>
              </a:spcAft>
              <a:buSzPts val="800"/>
              <a:buNone/>
              <a:defRPr sz="1100">
                <a:solidFill>
                  <a:srgbClr val="888888"/>
                </a:solidFill>
              </a:defRPr>
            </a:lvl8pPr>
            <a:lvl9pPr marL="4114800" lvl="8" indent="-228600" algn="l">
              <a:spcBef>
                <a:spcPts val="800"/>
              </a:spcBef>
              <a:spcAft>
                <a:spcPts val="0"/>
              </a:spcAft>
              <a:buSzPts val="800"/>
              <a:buNone/>
              <a:defRPr sz="1100">
                <a:solidFill>
                  <a:srgbClr val="888888"/>
                </a:solidFill>
              </a:defRPr>
            </a:lvl9pPr>
          </a:lstStyle>
          <a:p>
            <a:endParaRPr/>
          </a:p>
        </p:txBody>
      </p:sp>
      <p:sp>
        <p:nvSpPr>
          <p:cNvPr id="145" name="Google Shape;145;p24"/>
          <p:cNvSpPr txBox="1">
            <a:spLocks noGrp="1"/>
          </p:cNvSpPr>
          <p:nvPr>
            <p:ph type="dt" idx="10"/>
          </p:nvPr>
        </p:nvSpPr>
        <p:spPr>
          <a:xfrm>
            <a:off x="5403850" y="4531022"/>
            <a:ext cx="683954"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46" name="Google Shape;146;p24"/>
          <p:cNvSpPr txBox="1">
            <a:spLocks noGrp="1"/>
          </p:cNvSpPr>
          <p:nvPr>
            <p:ph type="ftr" idx="11"/>
          </p:nvPr>
        </p:nvSpPr>
        <p:spPr>
          <a:xfrm>
            <a:off x="508000" y="4531022"/>
            <a:ext cx="4723209"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47" name="Google Shape;147;p24"/>
          <p:cNvSpPr txBox="1">
            <a:spLocks noGrp="1"/>
          </p:cNvSpPr>
          <p:nvPr>
            <p:ph type="sldNum" idx="12"/>
          </p:nvPr>
        </p:nvSpPr>
        <p:spPr>
          <a:xfrm>
            <a:off x="6442997" y="4531022"/>
            <a:ext cx="512504"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
        <p:nvSpPr>
          <p:cNvPr id="148" name="Google Shape;148;p24"/>
          <p:cNvSpPr txBox="1"/>
          <p:nvPr/>
        </p:nvSpPr>
        <p:spPr>
          <a:xfrm>
            <a:off x="406403" y="592783"/>
            <a:ext cx="457200" cy="438582"/>
          </a:xfrm>
          <a:prstGeom prst="rect">
            <a:avLst/>
          </a:prstGeom>
          <a:no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 sz="6000" b="0" i="0" u="none" strike="noStrike" cap="none">
                <a:solidFill>
                  <a:srgbClr val="BFE471"/>
                </a:solidFill>
                <a:latin typeface="Arial"/>
                <a:ea typeface="Arial"/>
                <a:cs typeface="Arial"/>
                <a:sym typeface="Arial"/>
              </a:rPr>
              <a:t>“</a:t>
            </a:r>
            <a:endParaRPr sz="1100"/>
          </a:p>
        </p:txBody>
      </p:sp>
      <p:sp>
        <p:nvSpPr>
          <p:cNvPr id="149" name="Google Shape;149;p24"/>
          <p:cNvSpPr txBox="1"/>
          <p:nvPr/>
        </p:nvSpPr>
        <p:spPr>
          <a:xfrm>
            <a:off x="6669758" y="2164917"/>
            <a:ext cx="457200" cy="438582"/>
          </a:xfrm>
          <a:prstGeom prst="rect">
            <a:avLst/>
          </a:prstGeom>
          <a:no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 sz="6000" b="0" i="0" u="none" strike="noStrike" cap="none">
                <a:solidFill>
                  <a:srgbClr val="BFE471"/>
                </a:solidFill>
                <a:latin typeface="Arial"/>
                <a:ea typeface="Arial"/>
                <a:cs typeface="Arial"/>
                <a:sym typeface="Arial"/>
              </a:rPr>
              <a:t>”</a:t>
            </a:r>
            <a:endParaRPr sz="1400" b="0" i="0" u="none" strike="noStrike" cap="none">
              <a:solidFill>
                <a:srgbClr val="BFE471"/>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50"/>
        <p:cNvGrpSpPr/>
        <p:nvPr/>
      </p:nvGrpSpPr>
      <p:grpSpPr>
        <a:xfrm>
          <a:off x="0" y="0"/>
          <a:ext cx="0" cy="0"/>
          <a:chOff x="0" y="0"/>
          <a:chExt cx="0" cy="0"/>
        </a:xfrm>
      </p:grpSpPr>
      <p:sp>
        <p:nvSpPr>
          <p:cNvPr id="151" name="Google Shape;151;p25"/>
          <p:cNvSpPr txBox="1">
            <a:spLocks noGrp="1"/>
          </p:cNvSpPr>
          <p:nvPr>
            <p:ph type="title"/>
          </p:nvPr>
        </p:nvSpPr>
        <p:spPr>
          <a:xfrm>
            <a:off x="508001" y="1448991"/>
            <a:ext cx="6447501" cy="1946595"/>
          </a:xfrm>
          <a:prstGeom prst="rect">
            <a:avLst/>
          </a:prstGeom>
          <a:noFill/>
          <a:ln>
            <a:noFill/>
          </a:ln>
        </p:spPr>
        <p:txBody>
          <a:bodyPr spcFirstLastPara="1" wrap="square" lIns="68575" tIns="34275" rIns="68575" bIns="34275" anchor="b" anchorCtr="0">
            <a:normAutofit/>
          </a:bodyPr>
          <a:lstStyle>
            <a:lvl1pPr lvl="0" algn="l">
              <a:spcBef>
                <a:spcPts val="0"/>
              </a:spcBef>
              <a:spcAft>
                <a:spcPts val="0"/>
              </a:spcAft>
              <a:buClr>
                <a:schemeClr val="accent1"/>
              </a:buClr>
              <a:buSzPts val="3300"/>
              <a:buFont typeface="Trebuchet MS"/>
              <a:buNone/>
              <a:defRPr sz="3300" b="0" cap="none"/>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52" name="Google Shape;152;p25"/>
          <p:cNvSpPr txBox="1">
            <a:spLocks noGrp="1"/>
          </p:cNvSpPr>
          <p:nvPr>
            <p:ph type="body" idx="1"/>
          </p:nvPr>
        </p:nvSpPr>
        <p:spPr>
          <a:xfrm>
            <a:off x="508001" y="3395586"/>
            <a:ext cx="6447501" cy="1135436"/>
          </a:xfrm>
          <a:prstGeom prst="rect">
            <a:avLst/>
          </a:prstGeom>
          <a:noFill/>
          <a:ln>
            <a:noFill/>
          </a:ln>
        </p:spPr>
        <p:txBody>
          <a:bodyPr spcFirstLastPara="1" wrap="square" lIns="68575" tIns="34275" rIns="68575" bIns="34275" anchor="t" anchorCtr="0">
            <a:normAutofit/>
          </a:bodyPr>
          <a:lstStyle>
            <a:lvl1pPr marL="457200" lvl="0" indent="-228600" algn="l">
              <a:spcBef>
                <a:spcPts val="800"/>
              </a:spcBef>
              <a:spcAft>
                <a:spcPts val="0"/>
              </a:spcAft>
              <a:buSzPts val="1100"/>
              <a:buNone/>
              <a:defRPr sz="1400">
                <a:solidFill>
                  <a:srgbClr val="3F3F3F"/>
                </a:solidFill>
              </a:defRPr>
            </a:lvl1pPr>
            <a:lvl2pPr marL="914400" lvl="1" indent="-228600" algn="l">
              <a:spcBef>
                <a:spcPts val="800"/>
              </a:spcBef>
              <a:spcAft>
                <a:spcPts val="0"/>
              </a:spcAft>
              <a:buSzPts val="1100"/>
              <a:buNone/>
              <a:defRPr sz="1400">
                <a:solidFill>
                  <a:srgbClr val="888888"/>
                </a:solidFill>
              </a:defRPr>
            </a:lvl2pPr>
            <a:lvl3pPr marL="1371600" lvl="2" indent="-228600" algn="l">
              <a:spcBef>
                <a:spcPts val="800"/>
              </a:spcBef>
              <a:spcAft>
                <a:spcPts val="0"/>
              </a:spcAft>
              <a:buSzPts val="1000"/>
              <a:buNone/>
              <a:defRPr sz="1200">
                <a:solidFill>
                  <a:srgbClr val="888888"/>
                </a:solidFill>
              </a:defRPr>
            </a:lvl3pPr>
            <a:lvl4pPr marL="1828800" lvl="3" indent="-228600" algn="l">
              <a:spcBef>
                <a:spcPts val="800"/>
              </a:spcBef>
              <a:spcAft>
                <a:spcPts val="0"/>
              </a:spcAft>
              <a:buSzPts val="800"/>
              <a:buNone/>
              <a:defRPr sz="1100">
                <a:solidFill>
                  <a:srgbClr val="888888"/>
                </a:solidFill>
              </a:defRPr>
            </a:lvl4pPr>
            <a:lvl5pPr marL="2286000" lvl="4" indent="-228600" algn="l">
              <a:spcBef>
                <a:spcPts val="800"/>
              </a:spcBef>
              <a:spcAft>
                <a:spcPts val="0"/>
              </a:spcAft>
              <a:buSzPts val="800"/>
              <a:buNone/>
              <a:defRPr sz="1100">
                <a:solidFill>
                  <a:srgbClr val="888888"/>
                </a:solidFill>
              </a:defRPr>
            </a:lvl5pPr>
            <a:lvl6pPr marL="2743200" lvl="5" indent="-228600" algn="l">
              <a:spcBef>
                <a:spcPts val="800"/>
              </a:spcBef>
              <a:spcAft>
                <a:spcPts val="0"/>
              </a:spcAft>
              <a:buSzPts val="800"/>
              <a:buNone/>
              <a:defRPr sz="1100">
                <a:solidFill>
                  <a:srgbClr val="888888"/>
                </a:solidFill>
              </a:defRPr>
            </a:lvl6pPr>
            <a:lvl7pPr marL="3200400" lvl="6" indent="-228600" algn="l">
              <a:spcBef>
                <a:spcPts val="800"/>
              </a:spcBef>
              <a:spcAft>
                <a:spcPts val="0"/>
              </a:spcAft>
              <a:buSzPts val="800"/>
              <a:buNone/>
              <a:defRPr sz="1100">
                <a:solidFill>
                  <a:srgbClr val="888888"/>
                </a:solidFill>
              </a:defRPr>
            </a:lvl7pPr>
            <a:lvl8pPr marL="3657600" lvl="7" indent="-228600" algn="l">
              <a:spcBef>
                <a:spcPts val="800"/>
              </a:spcBef>
              <a:spcAft>
                <a:spcPts val="0"/>
              </a:spcAft>
              <a:buSzPts val="800"/>
              <a:buNone/>
              <a:defRPr sz="1100">
                <a:solidFill>
                  <a:srgbClr val="888888"/>
                </a:solidFill>
              </a:defRPr>
            </a:lvl8pPr>
            <a:lvl9pPr marL="4114800" lvl="8" indent="-228600" algn="l">
              <a:spcBef>
                <a:spcPts val="800"/>
              </a:spcBef>
              <a:spcAft>
                <a:spcPts val="0"/>
              </a:spcAft>
              <a:buSzPts val="800"/>
              <a:buNone/>
              <a:defRPr sz="1100">
                <a:solidFill>
                  <a:srgbClr val="888888"/>
                </a:solidFill>
              </a:defRPr>
            </a:lvl9pPr>
          </a:lstStyle>
          <a:p>
            <a:endParaRPr/>
          </a:p>
        </p:txBody>
      </p:sp>
      <p:sp>
        <p:nvSpPr>
          <p:cNvPr id="153" name="Google Shape;153;p25"/>
          <p:cNvSpPr txBox="1">
            <a:spLocks noGrp="1"/>
          </p:cNvSpPr>
          <p:nvPr>
            <p:ph type="dt" idx="10"/>
          </p:nvPr>
        </p:nvSpPr>
        <p:spPr>
          <a:xfrm>
            <a:off x="5403850" y="4531022"/>
            <a:ext cx="683954"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54" name="Google Shape;154;p25"/>
          <p:cNvSpPr txBox="1">
            <a:spLocks noGrp="1"/>
          </p:cNvSpPr>
          <p:nvPr>
            <p:ph type="ftr" idx="11"/>
          </p:nvPr>
        </p:nvSpPr>
        <p:spPr>
          <a:xfrm>
            <a:off x="508000" y="4531022"/>
            <a:ext cx="4723209"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55" name="Google Shape;155;p25"/>
          <p:cNvSpPr txBox="1">
            <a:spLocks noGrp="1"/>
          </p:cNvSpPr>
          <p:nvPr>
            <p:ph type="sldNum" idx="12"/>
          </p:nvPr>
        </p:nvSpPr>
        <p:spPr>
          <a:xfrm>
            <a:off x="6442997" y="4531022"/>
            <a:ext cx="512504"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156"/>
        <p:cNvGrpSpPr/>
        <p:nvPr/>
      </p:nvGrpSpPr>
      <p:grpSpPr>
        <a:xfrm>
          <a:off x="0" y="0"/>
          <a:ext cx="0" cy="0"/>
          <a:chOff x="0" y="0"/>
          <a:chExt cx="0" cy="0"/>
        </a:xfrm>
      </p:grpSpPr>
      <p:sp>
        <p:nvSpPr>
          <p:cNvPr id="157" name="Google Shape;157;p26"/>
          <p:cNvSpPr txBox="1">
            <a:spLocks noGrp="1"/>
          </p:cNvSpPr>
          <p:nvPr>
            <p:ph type="title"/>
          </p:nvPr>
        </p:nvSpPr>
        <p:spPr>
          <a:xfrm>
            <a:off x="698500" y="457200"/>
            <a:ext cx="6070601" cy="2266950"/>
          </a:xfrm>
          <a:prstGeom prst="rect">
            <a:avLst/>
          </a:prstGeom>
          <a:noFill/>
          <a:ln>
            <a:noFill/>
          </a:ln>
        </p:spPr>
        <p:txBody>
          <a:bodyPr spcFirstLastPara="1" wrap="square" lIns="68575" tIns="34275" rIns="68575" bIns="34275" anchor="ctr" anchorCtr="0">
            <a:normAutofit/>
          </a:bodyPr>
          <a:lstStyle>
            <a:lvl1pPr lvl="0" algn="l">
              <a:spcBef>
                <a:spcPts val="0"/>
              </a:spcBef>
              <a:spcAft>
                <a:spcPts val="0"/>
              </a:spcAft>
              <a:buClr>
                <a:schemeClr val="accent1"/>
              </a:buClr>
              <a:buSzPts val="3300"/>
              <a:buFont typeface="Trebuchet MS"/>
              <a:buNone/>
              <a:defRPr sz="3300" b="0" cap="none"/>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58" name="Google Shape;158;p26"/>
          <p:cNvSpPr txBox="1">
            <a:spLocks noGrp="1"/>
          </p:cNvSpPr>
          <p:nvPr>
            <p:ph type="body" idx="1"/>
          </p:nvPr>
        </p:nvSpPr>
        <p:spPr>
          <a:xfrm>
            <a:off x="507999" y="3009900"/>
            <a:ext cx="6447502" cy="385686"/>
          </a:xfrm>
          <a:prstGeom prst="rect">
            <a:avLst/>
          </a:prstGeom>
          <a:noFill/>
          <a:ln>
            <a:noFill/>
          </a:ln>
        </p:spPr>
        <p:txBody>
          <a:bodyPr spcFirstLastPara="1" wrap="square" lIns="68575" tIns="34275" rIns="68575" bIns="34275" anchor="b" anchorCtr="0">
            <a:noAutofit/>
          </a:bodyPr>
          <a:lstStyle>
            <a:lvl1pPr marL="457200" lvl="0" indent="-228600" algn="l">
              <a:spcBef>
                <a:spcPts val="800"/>
              </a:spcBef>
              <a:spcAft>
                <a:spcPts val="0"/>
              </a:spcAft>
              <a:buSzPts val="1400"/>
              <a:buFont typeface="Trebuchet MS"/>
              <a:buNone/>
              <a:defRPr sz="1800">
                <a:solidFill>
                  <a:srgbClr val="3F3F3F"/>
                </a:solidFill>
              </a:defRPr>
            </a:lvl1pPr>
            <a:lvl2pPr marL="914400" lvl="1" indent="-228600" algn="l">
              <a:spcBef>
                <a:spcPts val="800"/>
              </a:spcBef>
              <a:spcAft>
                <a:spcPts val="0"/>
              </a:spcAft>
              <a:buSzPts val="1000"/>
              <a:buFont typeface="Trebuchet MS"/>
              <a:buNone/>
              <a:defRPr/>
            </a:lvl2pPr>
            <a:lvl3pPr marL="1371600" lvl="2" indent="-228600" algn="l">
              <a:spcBef>
                <a:spcPts val="800"/>
              </a:spcBef>
              <a:spcAft>
                <a:spcPts val="0"/>
              </a:spcAft>
              <a:buSzPts val="800"/>
              <a:buFont typeface="Trebuchet MS"/>
              <a:buNone/>
              <a:defRPr/>
            </a:lvl3pPr>
            <a:lvl4pPr marL="1828800" lvl="3" indent="-228600" algn="l">
              <a:spcBef>
                <a:spcPts val="800"/>
              </a:spcBef>
              <a:spcAft>
                <a:spcPts val="0"/>
              </a:spcAft>
              <a:buSzPts val="700"/>
              <a:buFont typeface="Trebuchet MS"/>
              <a:buNone/>
              <a:defRPr/>
            </a:lvl4pPr>
            <a:lvl5pPr marL="2286000" lvl="4" indent="-228600" algn="l">
              <a:spcBef>
                <a:spcPts val="800"/>
              </a:spcBef>
              <a:spcAft>
                <a:spcPts val="0"/>
              </a:spcAft>
              <a:buSzPts val="700"/>
              <a:buFont typeface="Trebuchet MS"/>
              <a:buNone/>
              <a:defRPr/>
            </a:lvl5pPr>
            <a:lvl6pPr marL="2743200" lvl="5" indent="-298450" algn="l">
              <a:spcBef>
                <a:spcPts val="800"/>
              </a:spcBef>
              <a:spcAft>
                <a:spcPts val="0"/>
              </a:spcAft>
              <a:buSzPts val="1100"/>
              <a:buChar char="►"/>
              <a:defRPr/>
            </a:lvl6pPr>
            <a:lvl7pPr marL="3200400" lvl="6" indent="-298450" algn="l">
              <a:spcBef>
                <a:spcPts val="800"/>
              </a:spcBef>
              <a:spcAft>
                <a:spcPts val="0"/>
              </a:spcAft>
              <a:buSzPts val="1100"/>
              <a:buChar char="►"/>
              <a:defRPr/>
            </a:lvl7pPr>
            <a:lvl8pPr marL="3657600" lvl="7" indent="-298450" algn="l">
              <a:spcBef>
                <a:spcPts val="800"/>
              </a:spcBef>
              <a:spcAft>
                <a:spcPts val="0"/>
              </a:spcAft>
              <a:buSzPts val="1100"/>
              <a:buChar char="►"/>
              <a:defRPr/>
            </a:lvl8pPr>
            <a:lvl9pPr marL="4114800" lvl="8" indent="-298450" algn="l">
              <a:spcBef>
                <a:spcPts val="800"/>
              </a:spcBef>
              <a:spcAft>
                <a:spcPts val="0"/>
              </a:spcAft>
              <a:buSzPts val="1100"/>
              <a:buChar char="►"/>
              <a:defRPr/>
            </a:lvl9pPr>
          </a:lstStyle>
          <a:p>
            <a:endParaRPr/>
          </a:p>
        </p:txBody>
      </p:sp>
      <p:sp>
        <p:nvSpPr>
          <p:cNvPr id="159" name="Google Shape;159;p26"/>
          <p:cNvSpPr txBox="1">
            <a:spLocks noGrp="1"/>
          </p:cNvSpPr>
          <p:nvPr>
            <p:ph type="body" idx="2"/>
          </p:nvPr>
        </p:nvSpPr>
        <p:spPr>
          <a:xfrm>
            <a:off x="508001" y="3395586"/>
            <a:ext cx="6447501" cy="1135436"/>
          </a:xfrm>
          <a:prstGeom prst="rect">
            <a:avLst/>
          </a:prstGeom>
          <a:noFill/>
          <a:ln>
            <a:noFill/>
          </a:ln>
        </p:spPr>
        <p:txBody>
          <a:bodyPr spcFirstLastPara="1" wrap="square" lIns="68575" tIns="34275" rIns="68575" bIns="34275" anchor="t" anchorCtr="0">
            <a:normAutofit/>
          </a:bodyPr>
          <a:lstStyle>
            <a:lvl1pPr marL="457200" lvl="0" indent="-228600" algn="l">
              <a:spcBef>
                <a:spcPts val="800"/>
              </a:spcBef>
              <a:spcAft>
                <a:spcPts val="0"/>
              </a:spcAft>
              <a:buSzPts val="1100"/>
              <a:buNone/>
              <a:defRPr sz="1400">
                <a:solidFill>
                  <a:srgbClr val="7F7F7F"/>
                </a:solidFill>
              </a:defRPr>
            </a:lvl1pPr>
            <a:lvl2pPr marL="914400" lvl="1" indent="-228600" algn="l">
              <a:spcBef>
                <a:spcPts val="800"/>
              </a:spcBef>
              <a:spcAft>
                <a:spcPts val="0"/>
              </a:spcAft>
              <a:buSzPts val="1100"/>
              <a:buNone/>
              <a:defRPr sz="1400">
                <a:solidFill>
                  <a:srgbClr val="888888"/>
                </a:solidFill>
              </a:defRPr>
            </a:lvl2pPr>
            <a:lvl3pPr marL="1371600" lvl="2" indent="-228600" algn="l">
              <a:spcBef>
                <a:spcPts val="800"/>
              </a:spcBef>
              <a:spcAft>
                <a:spcPts val="0"/>
              </a:spcAft>
              <a:buSzPts val="1000"/>
              <a:buNone/>
              <a:defRPr sz="1200">
                <a:solidFill>
                  <a:srgbClr val="888888"/>
                </a:solidFill>
              </a:defRPr>
            </a:lvl3pPr>
            <a:lvl4pPr marL="1828800" lvl="3" indent="-228600" algn="l">
              <a:spcBef>
                <a:spcPts val="800"/>
              </a:spcBef>
              <a:spcAft>
                <a:spcPts val="0"/>
              </a:spcAft>
              <a:buSzPts val="800"/>
              <a:buNone/>
              <a:defRPr sz="1100">
                <a:solidFill>
                  <a:srgbClr val="888888"/>
                </a:solidFill>
              </a:defRPr>
            </a:lvl4pPr>
            <a:lvl5pPr marL="2286000" lvl="4" indent="-228600" algn="l">
              <a:spcBef>
                <a:spcPts val="800"/>
              </a:spcBef>
              <a:spcAft>
                <a:spcPts val="0"/>
              </a:spcAft>
              <a:buSzPts val="800"/>
              <a:buNone/>
              <a:defRPr sz="1100">
                <a:solidFill>
                  <a:srgbClr val="888888"/>
                </a:solidFill>
              </a:defRPr>
            </a:lvl5pPr>
            <a:lvl6pPr marL="2743200" lvl="5" indent="-228600" algn="l">
              <a:spcBef>
                <a:spcPts val="800"/>
              </a:spcBef>
              <a:spcAft>
                <a:spcPts val="0"/>
              </a:spcAft>
              <a:buSzPts val="800"/>
              <a:buNone/>
              <a:defRPr sz="1100">
                <a:solidFill>
                  <a:srgbClr val="888888"/>
                </a:solidFill>
              </a:defRPr>
            </a:lvl6pPr>
            <a:lvl7pPr marL="3200400" lvl="6" indent="-228600" algn="l">
              <a:spcBef>
                <a:spcPts val="800"/>
              </a:spcBef>
              <a:spcAft>
                <a:spcPts val="0"/>
              </a:spcAft>
              <a:buSzPts val="800"/>
              <a:buNone/>
              <a:defRPr sz="1100">
                <a:solidFill>
                  <a:srgbClr val="888888"/>
                </a:solidFill>
              </a:defRPr>
            </a:lvl7pPr>
            <a:lvl8pPr marL="3657600" lvl="7" indent="-228600" algn="l">
              <a:spcBef>
                <a:spcPts val="800"/>
              </a:spcBef>
              <a:spcAft>
                <a:spcPts val="0"/>
              </a:spcAft>
              <a:buSzPts val="800"/>
              <a:buNone/>
              <a:defRPr sz="1100">
                <a:solidFill>
                  <a:srgbClr val="888888"/>
                </a:solidFill>
              </a:defRPr>
            </a:lvl8pPr>
            <a:lvl9pPr marL="4114800" lvl="8" indent="-228600" algn="l">
              <a:spcBef>
                <a:spcPts val="800"/>
              </a:spcBef>
              <a:spcAft>
                <a:spcPts val="0"/>
              </a:spcAft>
              <a:buSzPts val="800"/>
              <a:buNone/>
              <a:defRPr sz="1100">
                <a:solidFill>
                  <a:srgbClr val="888888"/>
                </a:solidFill>
              </a:defRPr>
            </a:lvl9pPr>
          </a:lstStyle>
          <a:p>
            <a:endParaRPr/>
          </a:p>
        </p:txBody>
      </p:sp>
      <p:sp>
        <p:nvSpPr>
          <p:cNvPr id="160" name="Google Shape;160;p26"/>
          <p:cNvSpPr txBox="1">
            <a:spLocks noGrp="1"/>
          </p:cNvSpPr>
          <p:nvPr>
            <p:ph type="dt" idx="10"/>
          </p:nvPr>
        </p:nvSpPr>
        <p:spPr>
          <a:xfrm>
            <a:off x="5403850" y="4531022"/>
            <a:ext cx="683954"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61" name="Google Shape;161;p26"/>
          <p:cNvSpPr txBox="1">
            <a:spLocks noGrp="1"/>
          </p:cNvSpPr>
          <p:nvPr>
            <p:ph type="ftr" idx="11"/>
          </p:nvPr>
        </p:nvSpPr>
        <p:spPr>
          <a:xfrm>
            <a:off x="508000" y="4531022"/>
            <a:ext cx="4723209"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62" name="Google Shape;162;p26"/>
          <p:cNvSpPr txBox="1">
            <a:spLocks noGrp="1"/>
          </p:cNvSpPr>
          <p:nvPr>
            <p:ph type="sldNum" idx="12"/>
          </p:nvPr>
        </p:nvSpPr>
        <p:spPr>
          <a:xfrm>
            <a:off x="6442997" y="4531022"/>
            <a:ext cx="512504"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
        <p:nvSpPr>
          <p:cNvPr id="163" name="Google Shape;163;p26"/>
          <p:cNvSpPr txBox="1"/>
          <p:nvPr/>
        </p:nvSpPr>
        <p:spPr>
          <a:xfrm>
            <a:off x="406403" y="592783"/>
            <a:ext cx="457200" cy="438582"/>
          </a:xfrm>
          <a:prstGeom prst="rect">
            <a:avLst/>
          </a:prstGeom>
          <a:no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 sz="6000" b="0" i="0" u="none" strike="noStrike" cap="none">
                <a:solidFill>
                  <a:srgbClr val="BFE471"/>
                </a:solidFill>
                <a:latin typeface="Arial"/>
                <a:ea typeface="Arial"/>
                <a:cs typeface="Arial"/>
                <a:sym typeface="Arial"/>
              </a:rPr>
              <a:t>“</a:t>
            </a:r>
            <a:endParaRPr sz="1100"/>
          </a:p>
        </p:txBody>
      </p:sp>
      <p:sp>
        <p:nvSpPr>
          <p:cNvPr id="164" name="Google Shape;164;p26"/>
          <p:cNvSpPr txBox="1"/>
          <p:nvPr/>
        </p:nvSpPr>
        <p:spPr>
          <a:xfrm>
            <a:off x="6669758" y="2164917"/>
            <a:ext cx="457200" cy="438582"/>
          </a:xfrm>
          <a:prstGeom prst="rect">
            <a:avLst/>
          </a:prstGeom>
          <a:no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 sz="6000" b="0" i="0" u="none" strike="noStrike" cap="none">
                <a:solidFill>
                  <a:srgbClr val="BFE471"/>
                </a:solidFill>
                <a:latin typeface="Arial"/>
                <a:ea typeface="Arial"/>
                <a:cs typeface="Arial"/>
                <a:sym typeface="Arial"/>
              </a:rPr>
              <a:t>”</a:t>
            </a:r>
            <a:endParaRPr sz="110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65"/>
        <p:cNvGrpSpPr/>
        <p:nvPr/>
      </p:nvGrpSpPr>
      <p:grpSpPr>
        <a:xfrm>
          <a:off x="0" y="0"/>
          <a:ext cx="0" cy="0"/>
          <a:chOff x="0" y="0"/>
          <a:chExt cx="0" cy="0"/>
        </a:xfrm>
      </p:grpSpPr>
      <p:sp>
        <p:nvSpPr>
          <p:cNvPr id="166" name="Google Shape;166;p27"/>
          <p:cNvSpPr txBox="1">
            <a:spLocks noGrp="1"/>
          </p:cNvSpPr>
          <p:nvPr>
            <p:ph type="title"/>
          </p:nvPr>
        </p:nvSpPr>
        <p:spPr>
          <a:xfrm>
            <a:off x="514349" y="457200"/>
            <a:ext cx="6441152" cy="2266950"/>
          </a:xfrm>
          <a:prstGeom prst="rect">
            <a:avLst/>
          </a:prstGeom>
          <a:noFill/>
          <a:ln>
            <a:noFill/>
          </a:ln>
        </p:spPr>
        <p:txBody>
          <a:bodyPr spcFirstLastPara="1" wrap="square" lIns="68575" tIns="34275" rIns="68575" bIns="34275" anchor="ctr" anchorCtr="0">
            <a:normAutofit/>
          </a:bodyPr>
          <a:lstStyle>
            <a:lvl1pPr lvl="0" algn="l">
              <a:spcBef>
                <a:spcPts val="0"/>
              </a:spcBef>
              <a:spcAft>
                <a:spcPts val="0"/>
              </a:spcAft>
              <a:buClr>
                <a:schemeClr val="accent1"/>
              </a:buClr>
              <a:buSzPts val="3300"/>
              <a:buFont typeface="Trebuchet MS"/>
              <a:buNone/>
              <a:defRPr sz="3300" b="0" cap="none"/>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67" name="Google Shape;167;p27"/>
          <p:cNvSpPr txBox="1">
            <a:spLocks noGrp="1"/>
          </p:cNvSpPr>
          <p:nvPr>
            <p:ph type="body" idx="1"/>
          </p:nvPr>
        </p:nvSpPr>
        <p:spPr>
          <a:xfrm>
            <a:off x="507999" y="3009900"/>
            <a:ext cx="6447502" cy="385686"/>
          </a:xfrm>
          <a:prstGeom prst="rect">
            <a:avLst/>
          </a:prstGeom>
          <a:noFill/>
          <a:ln>
            <a:noFill/>
          </a:ln>
        </p:spPr>
        <p:txBody>
          <a:bodyPr spcFirstLastPara="1" wrap="square" lIns="68575" tIns="34275" rIns="68575" bIns="34275" anchor="b" anchorCtr="0">
            <a:noAutofit/>
          </a:bodyPr>
          <a:lstStyle>
            <a:lvl1pPr marL="457200" lvl="0" indent="-228600" algn="l">
              <a:spcBef>
                <a:spcPts val="800"/>
              </a:spcBef>
              <a:spcAft>
                <a:spcPts val="0"/>
              </a:spcAft>
              <a:buSzPts val="1400"/>
              <a:buFont typeface="Trebuchet MS"/>
              <a:buNone/>
              <a:defRPr sz="1800">
                <a:solidFill>
                  <a:schemeClr val="accent1"/>
                </a:solidFill>
              </a:defRPr>
            </a:lvl1pPr>
            <a:lvl2pPr marL="914400" lvl="1" indent="-228600" algn="l">
              <a:spcBef>
                <a:spcPts val="800"/>
              </a:spcBef>
              <a:spcAft>
                <a:spcPts val="0"/>
              </a:spcAft>
              <a:buSzPts val="1000"/>
              <a:buFont typeface="Trebuchet MS"/>
              <a:buNone/>
              <a:defRPr/>
            </a:lvl2pPr>
            <a:lvl3pPr marL="1371600" lvl="2" indent="-228600" algn="l">
              <a:spcBef>
                <a:spcPts val="800"/>
              </a:spcBef>
              <a:spcAft>
                <a:spcPts val="0"/>
              </a:spcAft>
              <a:buSzPts val="800"/>
              <a:buFont typeface="Trebuchet MS"/>
              <a:buNone/>
              <a:defRPr/>
            </a:lvl3pPr>
            <a:lvl4pPr marL="1828800" lvl="3" indent="-228600" algn="l">
              <a:spcBef>
                <a:spcPts val="800"/>
              </a:spcBef>
              <a:spcAft>
                <a:spcPts val="0"/>
              </a:spcAft>
              <a:buSzPts val="700"/>
              <a:buFont typeface="Trebuchet MS"/>
              <a:buNone/>
              <a:defRPr/>
            </a:lvl4pPr>
            <a:lvl5pPr marL="2286000" lvl="4" indent="-228600" algn="l">
              <a:spcBef>
                <a:spcPts val="800"/>
              </a:spcBef>
              <a:spcAft>
                <a:spcPts val="0"/>
              </a:spcAft>
              <a:buSzPts val="700"/>
              <a:buFont typeface="Trebuchet MS"/>
              <a:buNone/>
              <a:defRPr/>
            </a:lvl5pPr>
            <a:lvl6pPr marL="2743200" lvl="5" indent="-298450" algn="l">
              <a:spcBef>
                <a:spcPts val="800"/>
              </a:spcBef>
              <a:spcAft>
                <a:spcPts val="0"/>
              </a:spcAft>
              <a:buSzPts val="1100"/>
              <a:buChar char="►"/>
              <a:defRPr/>
            </a:lvl6pPr>
            <a:lvl7pPr marL="3200400" lvl="6" indent="-298450" algn="l">
              <a:spcBef>
                <a:spcPts val="800"/>
              </a:spcBef>
              <a:spcAft>
                <a:spcPts val="0"/>
              </a:spcAft>
              <a:buSzPts val="1100"/>
              <a:buChar char="►"/>
              <a:defRPr/>
            </a:lvl7pPr>
            <a:lvl8pPr marL="3657600" lvl="7" indent="-298450" algn="l">
              <a:spcBef>
                <a:spcPts val="800"/>
              </a:spcBef>
              <a:spcAft>
                <a:spcPts val="0"/>
              </a:spcAft>
              <a:buSzPts val="1100"/>
              <a:buChar char="►"/>
              <a:defRPr/>
            </a:lvl8pPr>
            <a:lvl9pPr marL="4114800" lvl="8" indent="-298450" algn="l">
              <a:spcBef>
                <a:spcPts val="800"/>
              </a:spcBef>
              <a:spcAft>
                <a:spcPts val="0"/>
              </a:spcAft>
              <a:buSzPts val="1100"/>
              <a:buChar char="►"/>
              <a:defRPr/>
            </a:lvl9pPr>
          </a:lstStyle>
          <a:p>
            <a:endParaRPr/>
          </a:p>
        </p:txBody>
      </p:sp>
      <p:sp>
        <p:nvSpPr>
          <p:cNvPr id="168" name="Google Shape;168;p27"/>
          <p:cNvSpPr txBox="1">
            <a:spLocks noGrp="1"/>
          </p:cNvSpPr>
          <p:nvPr>
            <p:ph type="body" idx="2"/>
          </p:nvPr>
        </p:nvSpPr>
        <p:spPr>
          <a:xfrm>
            <a:off x="508001" y="3395586"/>
            <a:ext cx="6447501" cy="1135436"/>
          </a:xfrm>
          <a:prstGeom prst="rect">
            <a:avLst/>
          </a:prstGeom>
          <a:noFill/>
          <a:ln>
            <a:noFill/>
          </a:ln>
        </p:spPr>
        <p:txBody>
          <a:bodyPr spcFirstLastPara="1" wrap="square" lIns="68575" tIns="34275" rIns="68575" bIns="34275" anchor="t" anchorCtr="0">
            <a:normAutofit/>
          </a:bodyPr>
          <a:lstStyle>
            <a:lvl1pPr marL="457200" lvl="0" indent="-228600" algn="l">
              <a:spcBef>
                <a:spcPts val="800"/>
              </a:spcBef>
              <a:spcAft>
                <a:spcPts val="0"/>
              </a:spcAft>
              <a:buSzPts val="1100"/>
              <a:buNone/>
              <a:defRPr sz="1400">
                <a:solidFill>
                  <a:srgbClr val="7F7F7F"/>
                </a:solidFill>
              </a:defRPr>
            </a:lvl1pPr>
            <a:lvl2pPr marL="914400" lvl="1" indent="-228600" algn="l">
              <a:spcBef>
                <a:spcPts val="800"/>
              </a:spcBef>
              <a:spcAft>
                <a:spcPts val="0"/>
              </a:spcAft>
              <a:buSzPts val="1100"/>
              <a:buNone/>
              <a:defRPr sz="1400">
                <a:solidFill>
                  <a:srgbClr val="888888"/>
                </a:solidFill>
              </a:defRPr>
            </a:lvl2pPr>
            <a:lvl3pPr marL="1371600" lvl="2" indent="-228600" algn="l">
              <a:spcBef>
                <a:spcPts val="800"/>
              </a:spcBef>
              <a:spcAft>
                <a:spcPts val="0"/>
              </a:spcAft>
              <a:buSzPts val="1000"/>
              <a:buNone/>
              <a:defRPr sz="1200">
                <a:solidFill>
                  <a:srgbClr val="888888"/>
                </a:solidFill>
              </a:defRPr>
            </a:lvl3pPr>
            <a:lvl4pPr marL="1828800" lvl="3" indent="-228600" algn="l">
              <a:spcBef>
                <a:spcPts val="800"/>
              </a:spcBef>
              <a:spcAft>
                <a:spcPts val="0"/>
              </a:spcAft>
              <a:buSzPts val="800"/>
              <a:buNone/>
              <a:defRPr sz="1100">
                <a:solidFill>
                  <a:srgbClr val="888888"/>
                </a:solidFill>
              </a:defRPr>
            </a:lvl4pPr>
            <a:lvl5pPr marL="2286000" lvl="4" indent="-228600" algn="l">
              <a:spcBef>
                <a:spcPts val="800"/>
              </a:spcBef>
              <a:spcAft>
                <a:spcPts val="0"/>
              </a:spcAft>
              <a:buSzPts val="800"/>
              <a:buNone/>
              <a:defRPr sz="1100">
                <a:solidFill>
                  <a:srgbClr val="888888"/>
                </a:solidFill>
              </a:defRPr>
            </a:lvl5pPr>
            <a:lvl6pPr marL="2743200" lvl="5" indent="-228600" algn="l">
              <a:spcBef>
                <a:spcPts val="800"/>
              </a:spcBef>
              <a:spcAft>
                <a:spcPts val="0"/>
              </a:spcAft>
              <a:buSzPts val="800"/>
              <a:buNone/>
              <a:defRPr sz="1100">
                <a:solidFill>
                  <a:srgbClr val="888888"/>
                </a:solidFill>
              </a:defRPr>
            </a:lvl6pPr>
            <a:lvl7pPr marL="3200400" lvl="6" indent="-228600" algn="l">
              <a:spcBef>
                <a:spcPts val="800"/>
              </a:spcBef>
              <a:spcAft>
                <a:spcPts val="0"/>
              </a:spcAft>
              <a:buSzPts val="800"/>
              <a:buNone/>
              <a:defRPr sz="1100">
                <a:solidFill>
                  <a:srgbClr val="888888"/>
                </a:solidFill>
              </a:defRPr>
            </a:lvl7pPr>
            <a:lvl8pPr marL="3657600" lvl="7" indent="-228600" algn="l">
              <a:spcBef>
                <a:spcPts val="800"/>
              </a:spcBef>
              <a:spcAft>
                <a:spcPts val="0"/>
              </a:spcAft>
              <a:buSzPts val="800"/>
              <a:buNone/>
              <a:defRPr sz="1100">
                <a:solidFill>
                  <a:srgbClr val="888888"/>
                </a:solidFill>
              </a:defRPr>
            </a:lvl8pPr>
            <a:lvl9pPr marL="4114800" lvl="8" indent="-228600" algn="l">
              <a:spcBef>
                <a:spcPts val="800"/>
              </a:spcBef>
              <a:spcAft>
                <a:spcPts val="0"/>
              </a:spcAft>
              <a:buSzPts val="800"/>
              <a:buNone/>
              <a:defRPr sz="1100">
                <a:solidFill>
                  <a:srgbClr val="888888"/>
                </a:solidFill>
              </a:defRPr>
            </a:lvl9pPr>
          </a:lstStyle>
          <a:p>
            <a:endParaRPr/>
          </a:p>
        </p:txBody>
      </p:sp>
      <p:sp>
        <p:nvSpPr>
          <p:cNvPr id="169" name="Google Shape;169;p27"/>
          <p:cNvSpPr txBox="1">
            <a:spLocks noGrp="1"/>
          </p:cNvSpPr>
          <p:nvPr>
            <p:ph type="dt" idx="10"/>
          </p:nvPr>
        </p:nvSpPr>
        <p:spPr>
          <a:xfrm>
            <a:off x="5403850" y="4531022"/>
            <a:ext cx="683954"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70" name="Google Shape;170;p27"/>
          <p:cNvSpPr txBox="1">
            <a:spLocks noGrp="1"/>
          </p:cNvSpPr>
          <p:nvPr>
            <p:ph type="ftr" idx="11"/>
          </p:nvPr>
        </p:nvSpPr>
        <p:spPr>
          <a:xfrm>
            <a:off x="508000" y="4531022"/>
            <a:ext cx="4723209"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71" name="Google Shape;171;p27"/>
          <p:cNvSpPr txBox="1">
            <a:spLocks noGrp="1"/>
          </p:cNvSpPr>
          <p:nvPr>
            <p:ph type="sldNum" idx="12"/>
          </p:nvPr>
        </p:nvSpPr>
        <p:spPr>
          <a:xfrm>
            <a:off x="6442997" y="4531022"/>
            <a:ext cx="512504"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72"/>
        <p:cNvGrpSpPr/>
        <p:nvPr/>
      </p:nvGrpSpPr>
      <p:grpSpPr>
        <a:xfrm>
          <a:off x="0" y="0"/>
          <a:ext cx="0" cy="0"/>
          <a:chOff x="0" y="0"/>
          <a:chExt cx="0" cy="0"/>
        </a:xfrm>
      </p:grpSpPr>
      <p:sp>
        <p:nvSpPr>
          <p:cNvPr id="173" name="Google Shape;173;p28"/>
          <p:cNvSpPr txBox="1">
            <a:spLocks noGrp="1"/>
          </p:cNvSpPr>
          <p:nvPr>
            <p:ph type="title"/>
          </p:nvPr>
        </p:nvSpPr>
        <p:spPr>
          <a:xfrm>
            <a:off x="508000" y="457200"/>
            <a:ext cx="6447501" cy="990600"/>
          </a:xfrm>
          <a:prstGeom prst="rect">
            <a:avLst/>
          </a:prstGeom>
          <a:noFill/>
          <a:ln>
            <a:noFill/>
          </a:ln>
        </p:spPr>
        <p:txBody>
          <a:bodyPr spcFirstLastPara="1" wrap="square" lIns="68575" tIns="34275" rIns="68575" bIns="34275" anchor="t" anchorCtr="0">
            <a:normAutofit/>
          </a:bodyPr>
          <a:lstStyle>
            <a:lvl1pPr lvl="0" algn="l">
              <a:spcBef>
                <a:spcPts val="0"/>
              </a:spcBef>
              <a:spcAft>
                <a:spcPts val="0"/>
              </a:spcAft>
              <a:buClr>
                <a:schemeClr val="accent1"/>
              </a:buClr>
              <a:buSzPts val="14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74" name="Google Shape;174;p28"/>
          <p:cNvSpPr txBox="1">
            <a:spLocks noGrp="1"/>
          </p:cNvSpPr>
          <p:nvPr>
            <p:ph type="body" idx="1"/>
          </p:nvPr>
        </p:nvSpPr>
        <p:spPr>
          <a:xfrm rot="5400000">
            <a:off x="2276461" y="-148019"/>
            <a:ext cx="2910580" cy="6447501"/>
          </a:xfrm>
          <a:prstGeom prst="rect">
            <a:avLst/>
          </a:prstGeom>
          <a:noFill/>
          <a:ln>
            <a:noFill/>
          </a:ln>
        </p:spPr>
        <p:txBody>
          <a:bodyPr spcFirstLastPara="1" wrap="square" lIns="68575" tIns="34275" rIns="68575" bIns="34275" anchor="t" anchorCtr="0">
            <a:normAutofit/>
          </a:bodyPr>
          <a:lstStyle>
            <a:lvl1pPr marL="457200" lvl="0" indent="-298450" algn="l">
              <a:spcBef>
                <a:spcPts val="800"/>
              </a:spcBef>
              <a:spcAft>
                <a:spcPts val="0"/>
              </a:spcAft>
              <a:buSzPts val="1100"/>
              <a:buChar char="►"/>
              <a:defRPr/>
            </a:lvl1pPr>
            <a:lvl2pPr marL="914400" lvl="1" indent="-298450" algn="l">
              <a:spcBef>
                <a:spcPts val="800"/>
              </a:spcBef>
              <a:spcAft>
                <a:spcPts val="0"/>
              </a:spcAft>
              <a:buSzPts val="1100"/>
              <a:buChar char="►"/>
              <a:defRPr/>
            </a:lvl2pPr>
            <a:lvl3pPr marL="1371600" lvl="2" indent="-298450" algn="l">
              <a:spcBef>
                <a:spcPts val="800"/>
              </a:spcBef>
              <a:spcAft>
                <a:spcPts val="0"/>
              </a:spcAft>
              <a:buSzPts val="1100"/>
              <a:buChar char="►"/>
              <a:defRPr/>
            </a:lvl3pPr>
            <a:lvl4pPr marL="1828800" lvl="3" indent="-298450" algn="l">
              <a:spcBef>
                <a:spcPts val="800"/>
              </a:spcBef>
              <a:spcAft>
                <a:spcPts val="0"/>
              </a:spcAft>
              <a:buSzPts val="1100"/>
              <a:buChar char="►"/>
              <a:defRPr/>
            </a:lvl4pPr>
            <a:lvl5pPr marL="2286000" lvl="4" indent="-298450" algn="l">
              <a:spcBef>
                <a:spcPts val="800"/>
              </a:spcBef>
              <a:spcAft>
                <a:spcPts val="0"/>
              </a:spcAft>
              <a:buSzPts val="1100"/>
              <a:buChar char="►"/>
              <a:defRPr/>
            </a:lvl5pPr>
            <a:lvl6pPr marL="2743200" lvl="5" indent="-298450" algn="l">
              <a:spcBef>
                <a:spcPts val="800"/>
              </a:spcBef>
              <a:spcAft>
                <a:spcPts val="0"/>
              </a:spcAft>
              <a:buSzPts val="1100"/>
              <a:buChar char="►"/>
              <a:defRPr/>
            </a:lvl6pPr>
            <a:lvl7pPr marL="3200400" lvl="6" indent="-298450" algn="l">
              <a:spcBef>
                <a:spcPts val="800"/>
              </a:spcBef>
              <a:spcAft>
                <a:spcPts val="0"/>
              </a:spcAft>
              <a:buSzPts val="1100"/>
              <a:buChar char="►"/>
              <a:defRPr/>
            </a:lvl7pPr>
            <a:lvl8pPr marL="3657600" lvl="7" indent="-298450" algn="l">
              <a:spcBef>
                <a:spcPts val="800"/>
              </a:spcBef>
              <a:spcAft>
                <a:spcPts val="0"/>
              </a:spcAft>
              <a:buSzPts val="1100"/>
              <a:buChar char="►"/>
              <a:defRPr/>
            </a:lvl8pPr>
            <a:lvl9pPr marL="4114800" lvl="8" indent="-298450" algn="l">
              <a:spcBef>
                <a:spcPts val="800"/>
              </a:spcBef>
              <a:spcAft>
                <a:spcPts val="0"/>
              </a:spcAft>
              <a:buSzPts val="1100"/>
              <a:buChar char="►"/>
              <a:defRPr/>
            </a:lvl9pPr>
          </a:lstStyle>
          <a:p>
            <a:endParaRPr/>
          </a:p>
        </p:txBody>
      </p:sp>
      <p:sp>
        <p:nvSpPr>
          <p:cNvPr id="175" name="Google Shape;175;p28"/>
          <p:cNvSpPr txBox="1">
            <a:spLocks noGrp="1"/>
          </p:cNvSpPr>
          <p:nvPr>
            <p:ph type="dt" idx="10"/>
          </p:nvPr>
        </p:nvSpPr>
        <p:spPr>
          <a:xfrm>
            <a:off x="5403850" y="4531022"/>
            <a:ext cx="683954"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76" name="Google Shape;176;p28"/>
          <p:cNvSpPr txBox="1">
            <a:spLocks noGrp="1"/>
          </p:cNvSpPr>
          <p:nvPr>
            <p:ph type="ftr" idx="11"/>
          </p:nvPr>
        </p:nvSpPr>
        <p:spPr>
          <a:xfrm>
            <a:off x="508000" y="4531022"/>
            <a:ext cx="4723209"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77" name="Google Shape;177;p28"/>
          <p:cNvSpPr txBox="1">
            <a:spLocks noGrp="1"/>
          </p:cNvSpPr>
          <p:nvPr>
            <p:ph type="sldNum" idx="12"/>
          </p:nvPr>
        </p:nvSpPr>
        <p:spPr>
          <a:xfrm>
            <a:off x="6442997" y="4531022"/>
            <a:ext cx="512504"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rot="5400000">
            <a:off x="4495739" y="1937215"/>
            <a:ext cx="3938588" cy="978557"/>
          </a:xfrm>
          <a:prstGeom prst="rect">
            <a:avLst/>
          </a:prstGeom>
          <a:noFill/>
          <a:ln>
            <a:noFill/>
          </a:ln>
        </p:spPr>
        <p:txBody>
          <a:bodyPr spcFirstLastPara="1" wrap="square" lIns="68575" tIns="34275" rIns="68575" bIns="34275" anchor="ctr" anchorCtr="0">
            <a:normAutofit/>
          </a:bodyPr>
          <a:lstStyle>
            <a:lvl1pPr lvl="0" algn="l">
              <a:spcBef>
                <a:spcPts val="0"/>
              </a:spcBef>
              <a:spcAft>
                <a:spcPts val="0"/>
              </a:spcAft>
              <a:buClr>
                <a:schemeClr val="accent1"/>
              </a:buClr>
              <a:buSzPts val="14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80" name="Google Shape;180;p29"/>
          <p:cNvSpPr txBox="1">
            <a:spLocks noGrp="1"/>
          </p:cNvSpPr>
          <p:nvPr>
            <p:ph type="body" idx="1"/>
          </p:nvPr>
        </p:nvSpPr>
        <p:spPr>
          <a:xfrm rot="5400000">
            <a:off x="1186264" y="-221063"/>
            <a:ext cx="3938587" cy="5295112"/>
          </a:xfrm>
          <a:prstGeom prst="rect">
            <a:avLst/>
          </a:prstGeom>
          <a:noFill/>
          <a:ln>
            <a:noFill/>
          </a:ln>
        </p:spPr>
        <p:txBody>
          <a:bodyPr spcFirstLastPara="1" wrap="square" lIns="68575" tIns="34275" rIns="68575" bIns="34275" anchor="t" anchorCtr="0">
            <a:normAutofit/>
          </a:bodyPr>
          <a:lstStyle>
            <a:lvl1pPr marL="457200" lvl="0" indent="-298450" algn="l">
              <a:spcBef>
                <a:spcPts val="800"/>
              </a:spcBef>
              <a:spcAft>
                <a:spcPts val="0"/>
              </a:spcAft>
              <a:buSzPts val="1100"/>
              <a:buChar char="►"/>
              <a:defRPr/>
            </a:lvl1pPr>
            <a:lvl2pPr marL="914400" lvl="1" indent="-298450" algn="l">
              <a:spcBef>
                <a:spcPts val="800"/>
              </a:spcBef>
              <a:spcAft>
                <a:spcPts val="0"/>
              </a:spcAft>
              <a:buSzPts val="1100"/>
              <a:buChar char="►"/>
              <a:defRPr/>
            </a:lvl2pPr>
            <a:lvl3pPr marL="1371600" lvl="2" indent="-298450" algn="l">
              <a:spcBef>
                <a:spcPts val="800"/>
              </a:spcBef>
              <a:spcAft>
                <a:spcPts val="0"/>
              </a:spcAft>
              <a:buSzPts val="1100"/>
              <a:buChar char="►"/>
              <a:defRPr/>
            </a:lvl3pPr>
            <a:lvl4pPr marL="1828800" lvl="3" indent="-298450" algn="l">
              <a:spcBef>
                <a:spcPts val="800"/>
              </a:spcBef>
              <a:spcAft>
                <a:spcPts val="0"/>
              </a:spcAft>
              <a:buSzPts val="1100"/>
              <a:buChar char="►"/>
              <a:defRPr/>
            </a:lvl4pPr>
            <a:lvl5pPr marL="2286000" lvl="4" indent="-298450" algn="l">
              <a:spcBef>
                <a:spcPts val="800"/>
              </a:spcBef>
              <a:spcAft>
                <a:spcPts val="0"/>
              </a:spcAft>
              <a:buSzPts val="1100"/>
              <a:buChar char="►"/>
              <a:defRPr/>
            </a:lvl5pPr>
            <a:lvl6pPr marL="2743200" lvl="5" indent="-298450" algn="l">
              <a:spcBef>
                <a:spcPts val="800"/>
              </a:spcBef>
              <a:spcAft>
                <a:spcPts val="0"/>
              </a:spcAft>
              <a:buSzPts val="1100"/>
              <a:buChar char="►"/>
              <a:defRPr/>
            </a:lvl6pPr>
            <a:lvl7pPr marL="3200400" lvl="6" indent="-298450" algn="l">
              <a:spcBef>
                <a:spcPts val="800"/>
              </a:spcBef>
              <a:spcAft>
                <a:spcPts val="0"/>
              </a:spcAft>
              <a:buSzPts val="1100"/>
              <a:buChar char="►"/>
              <a:defRPr/>
            </a:lvl7pPr>
            <a:lvl8pPr marL="3657600" lvl="7" indent="-298450" algn="l">
              <a:spcBef>
                <a:spcPts val="800"/>
              </a:spcBef>
              <a:spcAft>
                <a:spcPts val="0"/>
              </a:spcAft>
              <a:buSzPts val="1100"/>
              <a:buChar char="►"/>
              <a:defRPr/>
            </a:lvl8pPr>
            <a:lvl9pPr marL="4114800" lvl="8" indent="-298450" algn="l">
              <a:spcBef>
                <a:spcPts val="800"/>
              </a:spcBef>
              <a:spcAft>
                <a:spcPts val="0"/>
              </a:spcAft>
              <a:buSzPts val="1100"/>
              <a:buChar char="►"/>
              <a:defRPr/>
            </a:lvl9pPr>
          </a:lstStyle>
          <a:p>
            <a:endParaRPr/>
          </a:p>
        </p:txBody>
      </p:sp>
      <p:sp>
        <p:nvSpPr>
          <p:cNvPr id="181" name="Google Shape;181;p29"/>
          <p:cNvSpPr txBox="1">
            <a:spLocks noGrp="1"/>
          </p:cNvSpPr>
          <p:nvPr>
            <p:ph type="dt" idx="10"/>
          </p:nvPr>
        </p:nvSpPr>
        <p:spPr>
          <a:xfrm>
            <a:off x="5403850" y="4531022"/>
            <a:ext cx="683954"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82" name="Google Shape;182;p29"/>
          <p:cNvSpPr txBox="1">
            <a:spLocks noGrp="1"/>
          </p:cNvSpPr>
          <p:nvPr>
            <p:ph type="ftr" idx="11"/>
          </p:nvPr>
        </p:nvSpPr>
        <p:spPr>
          <a:xfrm>
            <a:off x="508000" y="4531022"/>
            <a:ext cx="4723209"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83" name="Google Shape;183;p29"/>
          <p:cNvSpPr txBox="1">
            <a:spLocks noGrp="1"/>
          </p:cNvSpPr>
          <p:nvPr>
            <p:ph type="sldNum" idx="12"/>
          </p:nvPr>
        </p:nvSpPr>
        <p:spPr>
          <a:xfrm>
            <a:off x="6442997" y="4531022"/>
            <a:ext cx="512504"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01"/>
        <p:cNvGrpSpPr/>
        <p:nvPr/>
      </p:nvGrpSpPr>
      <p:grpSpPr>
        <a:xfrm>
          <a:off x="0" y="0"/>
          <a:ext cx="0" cy="0"/>
          <a:chOff x="0" y="0"/>
          <a:chExt cx="0" cy="0"/>
        </a:xfrm>
      </p:grpSpPr>
      <p:sp>
        <p:nvSpPr>
          <p:cNvPr id="202" name="Google Shape;202;p31"/>
          <p:cNvSpPr txBox="1">
            <a:spLocks noGrp="1"/>
          </p:cNvSpPr>
          <p:nvPr>
            <p:ph type="title"/>
          </p:nvPr>
        </p:nvSpPr>
        <p:spPr>
          <a:xfrm>
            <a:off x="508000" y="457200"/>
            <a:ext cx="6447501" cy="990600"/>
          </a:xfrm>
          <a:prstGeom prst="rect">
            <a:avLst/>
          </a:prstGeom>
          <a:noFill/>
          <a:ln>
            <a:noFill/>
          </a:ln>
        </p:spPr>
        <p:txBody>
          <a:bodyPr spcFirstLastPara="1" wrap="square" lIns="68575" tIns="34275" rIns="68575" bIns="34275" anchor="t" anchorCtr="0">
            <a:normAutofit/>
          </a:bodyPr>
          <a:lstStyle>
            <a:lvl1pPr lvl="0" algn="l">
              <a:spcBef>
                <a:spcPts val="0"/>
              </a:spcBef>
              <a:spcAft>
                <a:spcPts val="0"/>
              </a:spcAft>
              <a:buClr>
                <a:schemeClr val="accent1"/>
              </a:buClr>
              <a:buSzPts val="2700"/>
              <a:buFont typeface="Trebuchet MS"/>
              <a:buNone/>
              <a:defRPr sz="2700"/>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03" name="Google Shape;203;p31"/>
          <p:cNvSpPr txBox="1">
            <a:spLocks noGrp="1"/>
          </p:cNvSpPr>
          <p:nvPr>
            <p:ph type="body" idx="1"/>
          </p:nvPr>
        </p:nvSpPr>
        <p:spPr>
          <a:xfrm>
            <a:off x="508000" y="1620442"/>
            <a:ext cx="6447501" cy="2910580"/>
          </a:xfrm>
          <a:prstGeom prst="rect">
            <a:avLst/>
          </a:prstGeom>
          <a:noFill/>
          <a:ln>
            <a:noFill/>
          </a:ln>
        </p:spPr>
        <p:txBody>
          <a:bodyPr spcFirstLastPara="1" wrap="square" lIns="68575" tIns="34275" rIns="68575" bIns="34275" anchor="t" anchorCtr="0">
            <a:normAutofit/>
          </a:bodyPr>
          <a:lstStyle>
            <a:lvl1pPr marL="457200" lvl="0" indent="-298450" algn="l">
              <a:spcBef>
                <a:spcPts val="800"/>
              </a:spcBef>
              <a:spcAft>
                <a:spcPts val="0"/>
              </a:spcAft>
              <a:buSzPts val="1100"/>
              <a:buChar char="►"/>
              <a:defRPr/>
            </a:lvl1pPr>
            <a:lvl2pPr marL="914400" lvl="1" indent="-298450" algn="l">
              <a:spcBef>
                <a:spcPts val="800"/>
              </a:spcBef>
              <a:spcAft>
                <a:spcPts val="0"/>
              </a:spcAft>
              <a:buSzPts val="1100"/>
              <a:buChar char="►"/>
              <a:defRPr/>
            </a:lvl2pPr>
            <a:lvl3pPr marL="1371600" lvl="2" indent="-298450" algn="l">
              <a:spcBef>
                <a:spcPts val="800"/>
              </a:spcBef>
              <a:spcAft>
                <a:spcPts val="0"/>
              </a:spcAft>
              <a:buSzPts val="1100"/>
              <a:buChar char="►"/>
              <a:defRPr/>
            </a:lvl3pPr>
            <a:lvl4pPr marL="1828800" lvl="3" indent="-298450" algn="l">
              <a:spcBef>
                <a:spcPts val="800"/>
              </a:spcBef>
              <a:spcAft>
                <a:spcPts val="0"/>
              </a:spcAft>
              <a:buSzPts val="1100"/>
              <a:buChar char="►"/>
              <a:defRPr/>
            </a:lvl4pPr>
            <a:lvl5pPr marL="2286000" lvl="4" indent="-298450" algn="l">
              <a:spcBef>
                <a:spcPts val="800"/>
              </a:spcBef>
              <a:spcAft>
                <a:spcPts val="0"/>
              </a:spcAft>
              <a:buSzPts val="1100"/>
              <a:buChar char="►"/>
              <a:defRPr/>
            </a:lvl5pPr>
            <a:lvl6pPr marL="2743200" lvl="5" indent="-298450" algn="l">
              <a:spcBef>
                <a:spcPts val="800"/>
              </a:spcBef>
              <a:spcAft>
                <a:spcPts val="0"/>
              </a:spcAft>
              <a:buSzPts val="1100"/>
              <a:buChar char="►"/>
              <a:defRPr/>
            </a:lvl6pPr>
            <a:lvl7pPr marL="3200400" lvl="6" indent="-298450" algn="l">
              <a:spcBef>
                <a:spcPts val="800"/>
              </a:spcBef>
              <a:spcAft>
                <a:spcPts val="0"/>
              </a:spcAft>
              <a:buSzPts val="1100"/>
              <a:buChar char="►"/>
              <a:defRPr/>
            </a:lvl7pPr>
            <a:lvl8pPr marL="3657600" lvl="7" indent="-298450" algn="l">
              <a:spcBef>
                <a:spcPts val="800"/>
              </a:spcBef>
              <a:spcAft>
                <a:spcPts val="0"/>
              </a:spcAft>
              <a:buSzPts val="1100"/>
              <a:buChar char="►"/>
              <a:defRPr/>
            </a:lvl8pPr>
            <a:lvl9pPr marL="4114800" lvl="8" indent="-298450" algn="l">
              <a:spcBef>
                <a:spcPts val="800"/>
              </a:spcBef>
              <a:spcAft>
                <a:spcPts val="0"/>
              </a:spcAft>
              <a:buSzPts val="1100"/>
              <a:buChar char="►"/>
              <a:defRPr/>
            </a:lvl9pPr>
          </a:lstStyle>
          <a:p>
            <a:endParaRPr/>
          </a:p>
        </p:txBody>
      </p:sp>
      <p:sp>
        <p:nvSpPr>
          <p:cNvPr id="204" name="Google Shape;204;p31"/>
          <p:cNvSpPr txBox="1">
            <a:spLocks noGrp="1"/>
          </p:cNvSpPr>
          <p:nvPr>
            <p:ph type="dt" idx="10"/>
          </p:nvPr>
        </p:nvSpPr>
        <p:spPr>
          <a:xfrm>
            <a:off x="5403850" y="4531022"/>
            <a:ext cx="683954" cy="273844"/>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05" name="Google Shape;205;p31"/>
          <p:cNvSpPr txBox="1">
            <a:spLocks noGrp="1"/>
          </p:cNvSpPr>
          <p:nvPr>
            <p:ph type="ftr" idx="11"/>
          </p:nvPr>
        </p:nvSpPr>
        <p:spPr>
          <a:xfrm>
            <a:off x="508000" y="4531022"/>
            <a:ext cx="4723209"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06" name="Google Shape;206;p31"/>
          <p:cNvSpPr txBox="1">
            <a:spLocks noGrp="1"/>
          </p:cNvSpPr>
          <p:nvPr>
            <p:ph type="sldNum" idx="12"/>
          </p:nvPr>
        </p:nvSpPr>
        <p:spPr>
          <a:xfrm>
            <a:off x="6442997" y="4531022"/>
            <a:ext cx="512504"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grpSp>
        <p:nvGrpSpPr>
          <p:cNvPr id="51" name="Google Shape;51;p13"/>
          <p:cNvGrpSpPr/>
          <p:nvPr/>
        </p:nvGrpSpPr>
        <p:grpSpPr>
          <a:xfrm>
            <a:off x="0" y="-6350"/>
            <a:ext cx="9144000" cy="5149850"/>
            <a:chOff x="0" y="-8467"/>
            <a:chExt cx="12192000" cy="6866467"/>
          </a:xfrm>
        </p:grpSpPr>
        <p:cxnSp>
          <p:nvCxnSpPr>
            <p:cNvPr id="52" name="Google Shape;52;p13"/>
            <p:cNvCxnSpPr/>
            <p:nvPr/>
          </p:nvCxnSpPr>
          <p:spPr>
            <a:xfrm>
              <a:off x="9371012" y="0"/>
              <a:ext cx="1219200" cy="6858000"/>
            </a:xfrm>
            <a:prstGeom prst="straightConnector1">
              <a:avLst/>
            </a:prstGeom>
            <a:noFill/>
            <a:ln w="9525" cap="flat" cmpd="sng">
              <a:solidFill>
                <a:srgbClr val="BFBFBF"/>
              </a:solidFill>
              <a:prstDash val="solid"/>
              <a:round/>
              <a:headEnd type="none" w="sm" len="sm"/>
              <a:tailEnd type="none" w="sm" len="sm"/>
            </a:ln>
          </p:spPr>
        </p:cxnSp>
        <p:cxnSp>
          <p:nvCxnSpPr>
            <p:cNvPr id="53" name="Google Shape;53;p13"/>
            <p:cNvCxnSpPr/>
            <p:nvPr/>
          </p:nvCxnSpPr>
          <p:spPr>
            <a:xfrm flipH="1">
              <a:off x="7425267" y="3681413"/>
              <a:ext cx="4763558" cy="3176587"/>
            </a:xfrm>
            <a:prstGeom prst="straightConnector1">
              <a:avLst/>
            </a:prstGeom>
            <a:noFill/>
            <a:ln w="9525" cap="flat" cmpd="sng">
              <a:solidFill>
                <a:srgbClr val="D8D8D8"/>
              </a:solidFill>
              <a:prstDash val="solid"/>
              <a:round/>
              <a:headEnd type="none" w="sm" len="sm"/>
              <a:tailEnd type="none" w="sm" len="sm"/>
            </a:ln>
          </p:spPr>
        </p:cxnSp>
        <p:sp>
          <p:nvSpPr>
            <p:cNvPr id="54" name="Google Shape;54;p13"/>
            <p:cNvSpPr/>
            <p:nvPr/>
          </p:nvSpPr>
          <p:spPr>
            <a:xfrm>
              <a:off x="9181476" y="-8467"/>
              <a:ext cx="3007349" cy="6866467"/>
            </a:xfrm>
            <a:custGeom>
              <a:avLst/>
              <a:gdLst/>
              <a:ahLst/>
              <a:cxnLst/>
              <a:rect l="l" t="t" r="r" b="b"/>
              <a:pathLst>
                <a:path w="3007349" h="6866467" extrusionOk="0">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55" name="Google Shape;55;p13"/>
            <p:cNvSpPr/>
            <p:nvPr/>
          </p:nvSpPr>
          <p:spPr>
            <a:xfrm>
              <a:off x="9603442" y="-8467"/>
              <a:ext cx="2588558" cy="6866467"/>
            </a:xfrm>
            <a:custGeom>
              <a:avLst/>
              <a:gdLst/>
              <a:ahLst/>
              <a:cxnLst/>
              <a:rect l="l" t="t" r="r" b="b"/>
              <a:pathLst>
                <a:path w="2573311" h="6866467" extrusionOk="0">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56" name="Google Shape;56;p13"/>
            <p:cNvSpPr/>
            <p:nvPr/>
          </p:nvSpPr>
          <p:spPr>
            <a:xfrm>
              <a:off x="8932333" y="3048000"/>
              <a:ext cx="3259667" cy="3810000"/>
            </a:xfrm>
            <a:prstGeom prst="triangle">
              <a:avLst>
                <a:gd name="adj" fmla="val 100000"/>
              </a:avLst>
            </a:prstGeom>
            <a:solidFill>
              <a:schemeClr val="accent2">
                <a:alpha val="71764"/>
              </a:scheme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57" name="Google Shape;57;p13"/>
            <p:cNvSpPr/>
            <p:nvPr/>
          </p:nvSpPr>
          <p:spPr>
            <a:xfrm>
              <a:off x="9334500" y="-8467"/>
              <a:ext cx="2854326" cy="6866467"/>
            </a:xfrm>
            <a:custGeom>
              <a:avLst/>
              <a:gdLst/>
              <a:ahLst/>
              <a:cxnLst/>
              <a:rect l="l" t="t" r="r" b="b"/>
              <a:pathLst>
                <a:path w="2858013" h="6866467" extrusionOk="0">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58" name="Google Shape;58;p13"/>
            <p:cNvSpPr/>
            <p:nvPr/>
          </p:nvSpPr>
          <p:spPr>
            <a:xfrm>
              <a:off x="10898730" y="-8467"/>
              <a:ext cx="1290094" cy="6866467"/>
            </a:xfrm>
            <a:custGeom>
              <a:avLst/>
              <a:gdLst/>
              <a:ahLst/>
              <a:cxnLst/>
              <a:rect l="l" t="t" r="r" b="b"/>
              <a:pathLst>
                <a:path w="1290094" h="6858000" extrusionOk="0">
                  <a:moveTo>
                    <a:pt x="1019735" y="0"/>
                  </a:moveTo>
                  <a:lnTo>
                    <a:pt x="1290094" y="0"/>
                  </a:lnTo>
                  <a:lnTo>
                    <a:pt x="1290094" y="6858000"/>
                  </a:lnTo>
                  <a:lnTo>
                    <a:pt x="0" y="6858000"/>
                  </a:lnTo>
                  <a:lnTo>
                    <a:pt x="1019735" y="0"/>
                  </a:lnTo>
                  <a:close/>
                </a:path>
              </a:pathLst>
            </a:custGeom>
            <a:solidFill>
              <a:srgbClr val="BFE471">
                <a:alpha val="69803"/>
              </a:srgbClr>
            </a:solidFill>
            <a:ln>
              <a:noFill/>
            </a:ln>
          </p:spPr>
        </p:sp>
        <p:sp>
          <p:nvSpPr>
            <p:cNvPr id="59" name="Google Shape;59;p13"/>
            <p:cNvSpPr/>
            <p:nvPr/>
          </p:nvSpPr>
          <p:spPr>
            <a:xfrm>
              <a:off x="10938999" y="-8467"/>
              <a:ext cx="1249825" cy="6866467"/>
            </a:xfrm>
            <a:custGeom>
              <a:avLst/>
              <a:gdLst/>
              <a:ahLst/>
              <a:cxnLst/>
              <a:rect l="l" t="t" r="r" b="b"/>
              <a:pathLst>
                <a:path w="1249825" h="6858000" extrusionOk="0">
                  <a:moveTo>
                    <a:pt x="0" y="0"/>
                  </a:moveTo>
                  <a:lnTo>
                    <a:pt x="1249825" y="0"/>
                  </a:lnTo>
                  <a:lnTo>
                    <a:pt x="1249825" y="6858000"/>
                  </a:lnTo>
                  <a:lnTo>
                    <a:pt x="1109382" y="6858000"/>
                  </a:lnTo>
                  <a:lnTo>
                    <a:pt x="0" y="0"/>
                  </a:lnTo>
                  <a:close/>
                </a:path>
              </a:pathLst>
            </a:custGeom>
            <a:solidFill>
              <a:schemeClr val="accent1">
                <a:alpha val="64705"/>
              </a:schemeClr>
            </a:solidFill>
            <a:ln>
              <a:noFill/>
            </a:ln>
          </p:spPr>
        </p:sp>
        <p:sp>
          <p:nvSpPr>
            <p:cNvPr id="60" name="Google Shape;60;p13"/>
            <p:cNvSpPr/>
            <p:nvPr/>
          </p:nvSpPr>
          <p:spPr>
            <a:xfrm>
              <a:off x="10371666" y="3589867"/>
              <a:ext cx="1817159" cy="3268133"/>
            </a:xfrm>
            <a:prstGeom prst="triangle">
              <a:avLst>
                <a:gd name="adj" fmla="val 100000"/>
              </a:avLst>
            </a:prstGeom>
            <a:solidFill>
              <a:schemeClr val="accent1">
                <a:alpha val="80000"/>
              </a:scheme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1" name="Google Shape;61;p13"/>
            <p:cNvSpPr/>
            <p:nvPr/>
          </p:nvSpPr>
          <p:spPr>
            <a:xfrm>
              <a:off x="0" y="4013200"/>
              <a:ext cx="448733" cy="2844800"/>
            </a:xfrm>
            <a:prstGeom prst="triangle">
              <a:avLst>
                <a:gd name="adj" fmla="val 0"/>
              </a:avLst>
            </a:prstGeom>
            <a:solidFill>
              <a:schemeClr val="accent1">
                <a:alpha val="84705"/>
              </a:scheme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grpSp>
      <p:sp>
        <p:nvSpPr>
          <p:cNvPr id="62" name="Google Shape;62;p13"/>
          <p:cNvSpPr txBox="1">
            <a:spLocks noGrp="1"/>
          </p:cNvSpPr>
          <p:nvPr>
            <p:ph type="title"/>
          </p:nvPr>
        </p:nvSpPr>
        <p:spPr>
          <a:xfrm>
            <a:off x="508000" y="457200"/>
            <a:ext cx="6447501" cy="990600"/>
          </a:xfrm>
          <a:prstGeom prst="rect">
            <a:avLst/>
          </a:prstGeom>
          <a:noFill/>
          <a:ln>
            <a:noFill/>
          </a:ln>
        </p:spPr>
        <p:txBody>
          <a:bodyPr spcFirstLastPara="1" wrap="square" lIns="68575" tIns="34275" rIns="68575" bIns="34275" anchor="t" anchorCtr="0">
            <a:normAutofit/>
          </a:bodyPr>
          <a:lstStyle>
            <a:lvl1pPr marR="0" lvl="0" algn="l" rtl="0">
              <a:spcBef>
                <a:spcPts val="0"/>
              </a:spcBef>
              <a:spcAft>
                <a:spcPts val="0"/>
              </a:spcAft>
              <a:buClr>
                <a:schemeClr val="accent1"/>
              </a:buClr>
              <a:buSzPts val="2700"/>
              <a:buFont typeface="Trebuchet MS"/>
              <a:buNone/>
              <a:defRPr sz="27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2"/>
                </a:solidFill>
              </a:defRPr>
            </a:lvl2pPr>
            <a:lvl3pPr marR="0" lvl="2" algn="l" rtl="0">
              <a:spcBef>
                <a:spcPts val="0"/>
              </a:spcBef>
              <a:spcAft>
                <a:spcPts val="0"/>
              </a:spcAft>
              <a:buSzPts val="1100"/>
              <a:buNone/>
              <a:defRPr sz="1400" b="0" i="0" u="none" strike="noStrike" cap="none">
                <a:solidFill>
                  <a:schemeClr val="dk2"/>
                </a:solidFill>
              </a:defRPr>
            </a:lvl3pPr>
            <a:lvl4pPr marR="0" lvl="3" algn="l" rtl="0">
              <a:spcBef>
                <a:spcPts val="0"/>
              </a:spcBef>
              <a:spcAft>
                <a:spcPts val="0"/>
              </a:spcAft>
              <a:buSzPts val="1100"/>
              <a:buNone/>
              <a:defRPr sz="1400" b="0" i="0" u="none" strike="noStrike" cap="none">
                <a:solidFill>
                  <a:schemeClr val="dk2"/>
                </a:solidFill>
              </a:defRPr>
            </a:lvl4pPr>
            <a:lvl5pPr marR="0" lvl="4" algn="l" rtl="0">
              <a:spcBef>
                <a:spcPts val="0"/>
              </a:spcBef>
              <a:spcAft>
                <a:spcPts val="0"/>
              </a:spcAft>
              <a:buSzPts val="1100"/>
              <a:buNone/>
              <a:defRPr sz="1400" b="0" i="0" u="none" strike="noStrike" cap="none">
                <a:solidFill>
                  <a:schemeClr val="dk2"/>
                </a:solidFill>
              </a:defRPr>
            </a:lvl5pPr>
            <a:lvl6pPr marR="0" lvl="5" algn="l" rtl="0">
              <a:spcBef>
                <a:spcPts val="0"/>
              </a:spcBef>
              <a:spcAft>
                <a:spcPts val="0"/>
              </a:spcAft>
              <a:buSzPts val="1100"/>
              <a:buNone/>
              <a:defRPr sz="1400" b="0" i="0" u="none" strike="noStrike" cap="none">
                <a:solidFill>
                  <a:schemeClr val="dk2"/>
                </a:solidFill>
              </a:defRPr>
            </a:lvl6pPr>
            <a:lvl7pPr marR="0" lvl="6" algn="l" rtl="0">
              <a:spcBef>
                <a:spcPts val="0"/>
              </a:spcBef>
              <a:spcAft>
                <a:spcPts val="0"/>
              </a:spcAft>
              <a:buSzPts val="1100"/>
              <a:buNone/>
              <a:defRPr sz="1400" b="0" i="0" u="none" strike="noStrike" cap="none">
                <a:solidFill>
                  <a:schemeClr val="dk2"/>
                </a:solidFill>
              </a:defRPr>
            </a:lvl7pPr>
            <a:lvl8pPr marR="0" lvl="7" algn="l" rtl="0">
              <a:spcBef>
                <a:spcPts val="0"/>
              </a:spcBef>
              <a:spcAft>
                <a:spcPts val="0"/>
              </a:spcAft>
              <a:buSzPts val="1100"/>
              <a:buNone/>
              <a:defRPr sz="1400" b="0" i="0" u="none" strike="noStrike" cap="none">
                <a:solidFill>
                  <a:schemeClr val="dk2"/>
                </a:solidFill>
              </a:defRPr>
            </a:lvl8pPr>
            <a:lvl9pPr marR="0" lvl="8" algn="l" rtl="0">
              <a:spcBef>
                <a:spcPts val="0"/>
              </a:spcBef>
              <a:spcAft>
                <a:spcPts val="0"/>
              </a:spcAft>
              <a:buSzPts val="1100"/>
              <a:buNone/>
              <a:defRPr sz="1400" b="0" i="0" u="none" strike="noStrike" cap="none">
                <a:solidFill>
                  <a:schemeClr val="dk2"/>
                </a:solidFill>
              </a:defRPr>
            </a:lvl9pPr>
          </a:lstStyle>
          <a:p>
            <a:endParaRPr/>
          </a:p>
        </p:txBody>
      </p:sp>
      <p:sp>
        <p:nvSpPr>
          <p:cNvPr id="63" name="Google Shape;63;p13"/>
          <p:cNvSpPr txBox="1">
            <a:spLocks noGrp="1"/>
          </p:cNvSpPr>
          <p:nvPr>
            <p:ph type="body" idx="1"/>
          </p:nvPr>
        </p:nvSpPr>
        <p:spPr>
          <a:xfrm>
            <a:off x="508000" y="1620442"/>
            <a:ext cx="6447501" cy="2910580"/>
          </a:xfrm>
          <a:prstGeom prst="rect">
            <a:avLst/>
          </a:prstGeom>
          <a:noFill/>
          <a:ln>
            <a:noFill/>
          </a:ln>
        </p:spPr>
        <p:txBody>
          <a:bodyPr spcFirstLastPara="1" wrap="square" lIns="68575" tIns="34275" rIns="68575" bIns="34275" anchor="t" anchorCtr="0">
            <a:normAutofit/>
          </a:bodyPr>
          <a:lstStyle>
            <a:lvl1pPr marL="457200" marR="0" lvl="0" indent="-298450" algn="l" rtl="0">
              <a:spcBef>
                <a:spcPts val="800"/>
              </a:spcBef>
              <a:spcAft>
                <a:spcPts val="0"/>
              </a:spcAft>
              <a:buClr>
                <a:schemeClr val="accent1"/>
              </a:buClr>
              <a:buSzPts val="1100"/>
              <a:buFont typeface="Noto Sans Symbols"/>
              <a:buChar char="►"/>
              <a:defRPr sz="1400" b="0" i="0" u="none" strike="noStrike" cap="none">
                <a:solidFill>
                  <a:srgbClr val="3F3F3F"/>
                </a:solidFill>
                <a:latin typeface="Trebuchet MS"/>
                <a:ea typeface="Trebuchet MS"/>
                <a:cs typeface="Trebuchet MS"/>
                <a:sym typeface="Trebuchet MS"/>
              </a:defRPr>
            </a:lvl1pPr>
            <a:lvl2pPr marL="914400" marR="0" lvl="1" indent="-292100" algn="l" rtl="0">
              <a:spcBef>
                <a:spcPts val="800"/>
              </a:spcBef>
              <a:spcAft>
                <a:spcPts val="0"/>
              </a:spcAft>
              <a:buClr>
                <a:schemeClr val="accent1"/>
              </a:buClr>
              <a:buSzPts val="1000"/>
              <a:buFont typeface="Noto Sans Symbols"/>
              <a:buChar char="►"/>
              <a:defRPr sz="1200" b="0" i="0" u="none" strike="noStrike" cap="none">
                <a:solidFill>
                  <a:srgbClr val="3F3F3F"/>
                </a:solidFill>
                <a:latin typeface="Trebuchet MS"/>
                <a:ea typeface="Trebuchet MS"/>
                <a:cs typeface="Trebuchet MS"/>
                <a:sym typeface="Trebuchet MS"/>
              </a:defRPr>
            </a:lvl2pPr>
            <a:lvl3pPr marL="1371600" marR="0" lvl="2" indent="-279400" algn="l" rtl="0">
              <a:spcBef>
                <a:spcPts val="800"/>
              </a:spcBef>
              <a:spcAft>
                <a:spcPts val="0"/>
              </a:spcAft>
              <a:buClr>
                <a:schemeClr val="accent1"/>
              </a:buClr>
              <a:buSzPts val="800"/>
              <a:buFont typeface="Noto Sans Symbols"/>
              <a:buChar char="►"/>
              <a:defRPr sz="1100" b="0" i="0" u="none" strike="noStrike" cap="none">
                <a:solidFill>
                  <a:srgbClr val="3F3F3F"/>
                </a:solidFill>
                <a:latin typeface="Trebuchet MS"/>
                <a:ea typeface="Trebuchet MS"/>
                <a:cs typeface="Trebuchet MS"/>
                <a:sym typeface="Trebuchet MS"/>
              </a:defRPr>
            </a:lvl3pPr>
            <a:lvl4pPr marL="1828800" marR="0" lvl="3"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4pPr>
            <a:lvl5pPr marL="2286000" marR="0" lvl="4"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5pPr>
            <a:lvl6pPr marL="2743200" marR="0" lvl="5"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6pPr>
            <a:lvl7pPr marL="3200400" marR="0" lvl="6"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7pPr>
            <a:lvl8pPr marL="3657600" marR="0" lvl="7"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8pPr>
            <a:lvl9pPr marL="4114800" marR="0" lvl="8" indent="-273050" algn="l" rtl="0">
              <a:spcBef>
                <a:spcPts val="800"/>
              </a:spcBef>
              <a:spcAft>
                <a:spcPts val="0"/>
              </a:spcAft>
              <a:buClr>
                <a:schemeClr val="accent1"/>
              </a:buClr>
              <a:buSzPts val="700"/>
              <a:buFont typeface="Noto Sans Symbols"/>
              <a:buChar char="►"/>
              <a:defRPr sz="900" b="0" i="0" u="none" strike="noStrike" cap="none">
                <a:solidFill>
                  <a:srgbClr val="3F3F3F"/>
                </a:solidFill>
                <a:latin typeface="Trebuchet MS"/>
                <a:ea typeface="Trebuchet MS"/>
                <a:cs typeface="Trebuchet MS"/>
                <a:sym typeface="Trebuchet MS"/>
              </a:defRPr>
            </a:lvl9pPr>
          </a:lstStyle>
          <a:p>
            <a:endParaRPr/>
          </a:p>
        </p:txBody>
      </p:sp>
      <p:sp>
        <p:nvSpPr>
          <p:cNvPr id="64" name="Google Shape;64;p13"/>
          <p:cNvSpPr txBox="1">
            <a:spLocks noGrp="1"/>
          </p:cNvSpPr>
          <p:nvPr>
            <p:ph type="dt" idx="10"/>
          </p:nvPr>
        </p:nvSpPr>
        <p:spPr>
          <a:xfrm>
            <a:off x="5403850" y="4531022"/>
            <a:ext cx="683954" cy="273844"/>
          </a:xfrm>
          <a:prstGeom prst="rect">
            <a:avLst/>
          </a:prstGeom>
          <a:noFill/>
          <a:ln>
            <a:noFill/>
          </a:ln>
        </p:spPr>
        <p:txBody>
          <a:bodyPr spcFirstLastPara="1" wrap="square" lIns="68575" tIns="34275" rIns="68575" bIns="34275" anchor="ctr" anchorCtr="0">
            <a:noAutofit/>
          </a:bodyPr>
          <a:lstStyle>
            <a:lvl1pPr marR="0" lvl="0" algn="r" rtl="0">
              <a:spcBef>
                <a:spcPts val="0"/>
              </a:spcBef>
              <a:spcAft>
                <a:spcPts val="0"/>
              </a:spcAft>
              <a:buSzPts val="1100"/>
              <a:buNone/>
              <a:defRPr sz="700" b="0" i="0" u="none" strike="noStrike" cap="none">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65" name="Google Shape;65;p13"/>
          <p:cNvSpPr txBox="1">
            <a:spLocks noGrp="1"/>
          </p:cNvSpPr>
          <p:nvPr>
            <p:ph type="ftr" idx="11"/>
          </p:nvPr>
        </p:nvSpPr>
        <p:spPr>
          <a:xfrm>
            <a:off x="508000" y="4531022"/>
            <a:ext cx="4723209"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700" b="0" i="0" u="none" strike="noStrike" cap="none">
                <a:solidFill>
                  <a:srgbClr val="888888"/>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dk1"/>
                </a:solidFill>
                <a:latin typeface="Trebuchet MS"/>
                <a:ea typeface="Trebuchet MS"/>
                <a:cs typeface="Trebuchet MS"/>
                <a:sym typeface="Trebuchet MS"/>
              </a:defRPr>
            </a:lvl9pPr>
          </a:lstStyle>
          <a:p>
            <a:endParaRPr/>
          </a:p>
        </p:txBody>
      </p:sp>
      <p:sp>
        <p:nvSpPr>
          <p:cNvPr id="66" name="Google Shape;66;p13"/>
          <p:cNvSpPr txBox="1">
            <a:spLocks noGrp="1"/>
          </p:cNvSpPr>
          <p:nvPr>
            <p:ph type="sldNum" idx="12"/>
          </p:nvPr>
        </p:nvSpPr>
        <p:spPr>
          <a:xfrm>
            <a:off x="6442997" y="4531022"/>
            <a:ext cx="512504"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b="0" i="0" u="none" strike="noStrike" cap="none">
                <a:solidFill>
                  <a:schemeClr val="accent1"/>
                </a:solidFill>
                <a:latin typeface="Trebuchet MS"/>
                <a:ea typeface="Trebuchet MS"/>
                <a:cs typeface="Trebuchet MS"/>
                <a:sym typeface="Trebuchet MS"/>
              </a:defRPr>
            </a:lvl1pPr>
            <a:lvl2pPr marL="0" marR="0" lvl="1" indent="0" algn="r" rtl="0">
              <a:spcBef>
                <a:spcPts val="0"/>
              </a:spcBef>
              <a:buNone/>
              <a:defRPr sz="700" b="0" i="0" u="none" strike="noStrike" cap="none">
                <a:solidFill>
                  <a:schemeClr val="accent1"/>
                </a:solidFill>
                <a:latin typeface="Trebuchet MS"/>
                <a:ea typeface="Trebuchet MS"/>
                <a:cs typeface="Trebuchet MS"/>
                <a:sym typeface="Trebuchet MS"/>
              </a:defRPr>
            </a:lvl2pPr>
            <a:lvl3pPr marL="0" marR="0" lvl="2" indent="0" algn="r" rtl="0">
              <a:spcBef>
                <a:spcPts val="0"/>
              </a:spcBef>
              <a:buNone/>
              <a:defRPr sz="700" b="0" i="0" u="none" strike="noStrike" cap="none">
                <a:solidFill>
                  <a:schemeClr val="accent1"/>
                </a:solidFill>
                <a:latin typeface="Trebuchet MS"/>
                <a:ea typeface="Trebuchet MS"/>
                <a:cs typeface="Trebuchet MS"/>
                <a:sym typeface="Trebuchet MS"/>
              </a:defRPr>
            </a:lvl3pPr>
            <a:lvl4pPr marL="0" marR="0" lvl="3" indent="0" algn="r" rtl="0">
              <a:spcBef>
                <a:spcPts val="0"/>
              </a:spcBef>
              <a:buNone/>
              <a:defRPr sz="700" b="0" i="0" u="none" strike="noStrike" cap="none">
                <a:solidFill>
                  <a:schemeClr val="accent1"/>
                </a:solidFill>
                <a:latin typeface="Trebuchet MS"/>
                <a:ea typeface="Trebuchet MS"/>
                <a:cs typeface="Trebuchet MS"/>
                <a:sym typeface="Trebuchet MS"/>
              </a:defRPr>
            </a:lvl4pPr>
            <a:lvl5pPr marL="0" marR="0" lvl="4" indent="0" algn="r" rtl="0">
              <a:spcBef>
                <a:spcPts val="0"/>
              </a:spcBef>
              <a:buNone/>
              <a:defRPr sz="700" b="0" i="0" u="none" strike="noStrike" cap="none">
                <a:solidFill>
                  <a:schemeClr val="accent1"/>
                </a:solidFill>
                <a:latin typeface="Trebuchet MS"/>
                <a:ea typeface="Trebuchet MS"/>
                <a:cs typeface="Trebuchet MS"/>
                <a:sym typeface="Trebuchet MS"/>
              </a:defRPr>
            </a:lvl5pPr>
            <a:lvl6pPr marL="0" marR="0" lvl="5" indent="0" algn="r" rtl="0">
              <a:spcBef>
                <a:spcPts val="0"/>
              </a:spcBef>
              <a:buNone/>
              <a:defRPr sz="700" b="0" i="0" u="none" strike="noStrike" cap="none">
                <a:solidFill>
                  <a:schemeClr val="accent1"/>
                </a:solidFill>
                <a:latin typeface="Trebuchet MS"/>
                <a:ea typeface="Trebuchet MS"/>
                <a:cs typeface="Trebuchet MS"/>
                <a:sym typeface="Trebuchet MS"/>
              </a:defRPr>
            </a:lvl6pPr>
            <a:lvl7pPr marL="0" marR="0" lvl="6" indent="0" algn="r" rtl="0">
              <a:spcBef>
                <a:spcPts val="0"/>
              </a:spcBef>
              <a:buNone/>
              <a:defRPr sz="700" b="0" i="0" u="none" strike="noStrike" cap="none">
                <a:solidFill>
                  <a:schemeClr val="accent1"/>
                </a:solidFill>
                <a:latin typeface="Trebuchet MS"/>
                <a:ea typeface="Trebuchet MS"/>
                <a:cs typeface="Trebuchet MS"/>
                <a:sym typeface="Trebuchet MS"/>
              </a:defRPr>
            </a:lvl7pPr>
            <a:lvl8pPr marL="0" marR="0" lvl="7" indent="0" algn="r" rtl="0">
              <a:spcBef>
                <a:spcPts val="0"/>
              </a:spcBef>
              <a:buNone/>
              <a:defRPr sz="700" b="0" i="0" u="none" strike="noStrike" cap="none">
                <a:solidFill>
                  <a:schemeClr val="accent1"/>
                </a:solidFill>
                <a:latin typeface="Trebuchet MS"/>
                <a:ea typeface="Trebuchet MS"/>
                <a:cs typeface="Trebuchet MS"/>
                <a:sym typeface="Trebuchet MS"/>
              </a:defRPr>
            </a:lvl8pPr>
            <a:lvl9pPr marL="0" marR="0" lvl="8" indent="0" algn="r" rtl="0">
              <a:spcBef>
                <a:spcPts val="0"/>
              </a:spcBef>
              <a:buNone/>
              <a:defRPr sz="700" b="0" i="0" u="none" strike="noStrike" cap="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4"/>
        <p:cNvGrpSpPr/>
        <p:nvPr/>
      </p:nvGrpSpPr>
      <p:grpSpPr>
        <a:xfrm>
          <a:off x="0" y="0"/>
          <a:ext cx="0" cy="0"/>
          <a:chOff x="0" y="0"/>
          <a:chExt cx="0" cy="0"/>
        </a:xfrm>
      </p:grpSpPr>
      <p:grpSp>
        <p:nvGrpSpPr>
          <p:cNvPr id="185" name="Google Shape;185;p30"/>
          <p:cNvGrpSpPr/>
          <p:nvPr/>
        </p:nvGrpSpPr>
        <p:grpSpPr>
          <a:xfrm>
            <a:off x="0" y="-6350"/>
            <a:ext cx="9144000" cy="5149850"/>
            <a:chOff x="0" y="-8467"/>
            <a:chExt cx="12192000" cy="6866467"/>
          </a:xfrm>
        </p:grpSpPr>
        <p:cxnSp>
          <p:nvCxnSpPr>
            <p:cNvPr id="186" name="Google Shape;186;p30"/>
            <p:cNvCxnSpPr/>
            <p:nvPr/>
          </p:nvCxnSpPr>
          <p:spPr>
            <a:xfrm>
              <a:off x="9371012" y="0"/>
              <a:ext cx="1219200" cy="6858000"/>
            </a:xfrm>
            <a:prstGeom prst="straightConnector1">
              <a:avLst/>
            </a:prstGeom>
            <a:noFill/>
            <a:ln w="9525" cap="flat" cmpd="sng">
              <a:solidFill>
                <a:schemeClr val="dk1"/>
              </a:solidFill>
              <a:prstDash val="solid"/>
              <a:round/>
              <a:headEnd type="none" w="sm" len="sm"/>
              <a:tailEnd type="none" w="sm" len="sm"/>
            </a:ln>
          </p:spPr>
        </p:cxnSp>
        <p:cxnSp>
          <p:nvCxnSpPr>
            <p:cNvPr id="187" name="Google Shape;187;p30"/>
            <p:cNvCxnSpPr/>
            <p:nvPr/>
          </p:nvCxnSpPr>
          <p:spPr>
            <a:xfrm flipH="1">
              <a:off x="7425267" y="3681413"/>
              <a:ext cx="4763558" cy="3176587"/>
            </a:xfrm>
            <a:prstGeom prst="straightConnector1">
              <a:avLst/>
            </a:prstGeom>
            <a:noFill/>
            <a:ln w="9525" cap="flat" cmpd="sng">
              <a:solidFill>
                <a:schemeClr val="dk1"/>
              </a:solidFill>
              <a:prstDash val="solid"/>
              <a:round/>
              <a:headEnd type="none" w="sm" len="sm"/>
              <a:tailEnd type="none" w="sm" len="sm"/>
            </a:ln>
          </p:spPr>
        </p:cxnSp>
        <p:sp>
          <p:nvSpPr>
            <p:cNvPr id="188" name="Google Shape;188;p30"/>
            <p:cNvSpPr/>
            <p:nvPr/>
          </p:nvSpPr>
          <p:spPr>
            <a:xfrm>
              <a:off x="9181476" y="-8467"/>
              <a:ext cx="3007349" cy="6866467"/>
            </a:xfrm>
            <a:custGeom>
              <a:avLst/>
              <a:gdLst/>
              <a:ahLst/>
              <a:cxnLst/>
              <a:rect l="l" t="t" r="r" b="b"/>
              <a:pathLst>
                <a:path w="3007349" h="6866467" extrusionOk="0">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189" name="Google Shape;189;p30"/>
            <p:cNvSpPr/>
            <p:nvPr/>
          </p:nvSpPr>
          <p:spPr>
            <a:xfrm>
              <a:off x="9603442" y="-8467"/>
              <a:ext cx="2588558" cy="6866467"/>
            </a:xfrm>
            <a:custGeom>
              <a:avLst/>
              <a:gdLst/>
              <a:ahLst/>
              <a:cxnLst/>
              <a:rect l="l" t="t" r="r" b="b"/>
              <a:pathLst>
                <a:path w="2573311" h="6866467" extrusionOk="0">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190" name="Google Shape;190;p30"/>
            <p:cNvSpPr/>
            <p:nvPr/>
          </p:nvSpPr>
          <p:spPr>
            <a:xfrm>
              <a:off x="8932333" y="3048000"/>
              <a:ext cx="3259667" cy="3810000"/>
            </a:xfrm>
            <a:prstGeom prst="triangle">
              <a:avLst>
                <a:gd name="adj" fmla="val 100000"/>
              </a:avLst>
            </a:prstGeom>
            <a:solidFill>
              <a:schemeClr val="accent2">
                <a:alpha val="71764"/>
              </a:scheme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91" name="Google Shape;191;p30"/>
            <p:cNvSpPr/>
            <p:nvPr/>
          </p:nvSpPr>
          <p:spPr>
            <a:xfrm>
              <a:off x="9334500" y="-8467"/>
              <a:ext cx="2854326" cy="6866467"/>
            </a:xfrm>
            <a:custGeom>
              <a:avLst/>
              <a:gdLst/>
              <a:ahLst/>
              <a:cxnLst/>
              <a:rect l="l" t="t" r="r" b="b"/>
              <a:pathLst>
                <a:path w="2858013" h="6866467" extrusionOk="0">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192" name="Google Shape;192;p30"/>
            <p:cNvSpPr/>
            <p:nvPr/>
          </p:nvSpPr>
          <p:spPr>
            <a:xfrm>
              <a:off x="10898730" y="-8467"/>
              <a:ext cx="1290094" cy="6866467"/>
            </a:xfrm>
            <a:custGeom>
              <a:avLst/>
              <a:gdLst/>
              <a:ahLst/>
              <a:cxnLst/>
              <a:rect l="l" t="t" r="r" b="b"/>
              <a:pathLst>
                <a:path w="1290094" h="6858000" extrusionOk="0">
                  <a:moveTo>
                    <a:pt x="1019735" y="0"/>
                  </a:moveTo>
                  <a:lnTo>
                    <a:pt x="1290094" y="0"/>
                  </a:lnTo>
                  <a:lnTo>
                    <a:pt x="1290094" y="6858000"/>
                  </a:lnTo>
                  <a:lnTo>
                    <a:pt x="0" y="6858000"/>
                  </a:lnTo>
                  <a:lnTo>
                    <a:pt x="1019735" y="0"/>
                  </a:lnTo>
                  <a:close/>
                </a:path>
              </a:pathLst>
            </a:custGeom>
            <a:solidFill>
              <a:srgbClr val="BFE471">
                <a:alpha val="69803"/>
              </a:srgbClr>
            </a:solidFill>
            <a:ln>
              <a:noFill/>
            </a:ln>
          </p:spPr>
        </p:sp>
        <p:sp>
          <p:nvSpPr>
            <p:cNvPr id="193" name="Google Shape;193;p30"/>
            <p:cNvSpPr/>
            <p:nvPr/>
          </p:nvSpPr>
          <p:spPr>
            <a:xfrm>
              <a:off x="10938999" y="-8467"/>
              <a:ext cx="1249825" cy="6866467"/>
            </a:xfrm>
            <a:custGeom>
              <a:avLst/>
              <a:gdLst/>
              <a:ahLst/>
              <a:cxnLst/>
              <a:rect l="l" t="t" r="r" b="b"/>
              <a:pathLst>
                <a:path w="1249825" h="6858000" extrusionOk="0">
                  <a:moveTo>
                    <a:pt x="0" y="0"/>
                  </a:moveTo>
                  <a:lnTo>
                    <a:pt x="1249825" y="0"/>
                  </a:lnTo>
                  <a:lnTo>
                    <a:pt x="1249825" y="6858000"/>
                  </a:lnTo>
                  <a:lnTo>
                    <a:pt x="1109382" y="6858000"/>
                  </a:lnTo>
                  <a:lnTo>
                    <a:pt x="0" y="0"/>
                  </a:lnTo>
                  <a:close/>
                </a:path>
              </a:pathLst>
            </a:custGeom>
            <a:solidFill>
              <a:schemeClr val="accent1">
                <a:alpha val="64705"/>
              </a:schemeClr>
            </a:solidFill>
            <a:ln>
              <a:noFill/>
            </a:ln>
          </p:spPr>
        </p:sp>
        <p:sp>
          <p:nvSpPr>
            <p:cNvPr id="194" name="Google Shape;194;p30"/>
            <p:cNvSpPr/>
            <p:nvPr/>
          </p:nvSpPr>
          <p:spPr>
            <a:xfrm>
              <a:off x="10371666" y="3589867"/>
              <a:ext cx="1817159" cy="3268133"/>
            </a:xfrm>
            <a:prstGeom prst="triangle">
              <a:avLst>
                <a:gd name="adj" fmla="val 100000"/>
              </a:avLst>
            </a:prstGeom>
            <a:solidFill>
              <a:schemeClr val="accent1">
                <a:alpha val="80000"/>
              </a:scheme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95" name="Google Shape;195;p30"/>
            <p:cNvSpPr/>
            <p:nvPr/>
          </p:nvSpPr>
          <p:spPr>
            <a:xfrm>
              <a:off x="0" y="4013200"/>
              <a:ext cx="448733" cy="2844800"/>
            </a:xfrm>
            <a:prstGeom prst="triangle">
              <a:avLst>
                <a:gd name="adj" fmla="val 0"/>
              </a:avLst>
            </a:prstGeom>
            <a:solidFill>
              <a:schemeClr val="accent1">
                <a:alpha val="84705"/>
              </a:scheme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grpSp>
      <p:sp>
        <p:nvSpPr>
          <p:cNvPr id="196" name="Google Shape;196;p30"/>
          <p:cNvSpPr txBox="1">
            <a:spLocks noGrp="1"/>
          </p:cNvSpPr>
          <p:nvPr>
            <p:ph type="title"/>
          </p:nvPr>
        </p:nvSpPr>
        <p:spPr>
          <a:xfrm>
            <a:off x="508000" y="457200"/>
            <a:ext cx="6447501" cy="990600"/>
          </a:xfrm>
          <a:prstGeom prst="rect">
            <a:avLst/>
          </a:prstGeom>
          <a:noFill/>
          <a:ln>
            <a:noFill/>
          </a:ln>
        </p:spPr>
        <p:txBody>
          <a:bodyPr spcFirstLastPara="1" wrap="square" lIns="68575" tIns="34275" rIns="68575" bIns="34275" anchor="t" anchorCtr="0">
            <a:normAutofit/>
          </a:bodyPr>
          <a:lstStyle>
            <a:lvl1pPr marR="0" lvl="0" algn="l" rtl="0">
              <a:spcBef>
                <a:spcPts val="0"/>
              </a:spcBef>
              <a:spcAft>
                <a:spcPts val="0"/>
              </a:spcAft>
              <a:buClr>
                <a:schemeClr val="accent1"/>
              </a:buClr>
              <a:buSzPts val="2700"/>
              <a:buFont typeface="Trebuchet MS"/>
              <a:buNone/>
              <a:defRPr sz="27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lt2"/>
                </a:solidFill>
              </a:defRPr>
            </a:lvl2pPr>
            <a:lvl3pPr marR="0" lvl="2" algn="l" rtl="0">
              <a:spcBef>
                <a:spcPts val="0"/>
              </a:spcBef>
              <a:spcAft>
                <a:spcPts val="0"/>
              </a:spcAft>
              <a:buSzPts val="1100"/>
              <a:buNone/>
              <a:defRPr sz="1400" b="0" i="0" u="none" strike="noStrike" cap="none">
                <a:solidFill>
                  <a:schemeClr val="lt2"/>
                </a:solidFill>
              </a:defRPr>
            </a:lvl3pPr>
            <a:lvl4pPr marR="0" lvl="3" algn="l" rtl="0">
              <a:spcBef>
                <a:spcPts val="0"/>
              </a:spcBef>
              <a:spcAft>
                <a:spcPts val="0"/>
              </a:spcAft>
              <a:buSzPts val="1100"/>
              <a:buNone/>
              <a:defRPr sz="1400" b="0" i="0" u="none" strike="noStrike" cap="none">
                <a:solidFill>
                  <a:schemeClr val="lt2"/>
                </a:solidFill>
              </a:defRPr>
            </a:lvl4pPr>
            <a:lvl5pPr marR="0" lvl="4" algn="l" rtl="0">
              <a:spcBef>
                <a:spcPts val="0"/>
              </a:spcBef>
              <a:spcAft>
                <a:spcPts val="0"/>
              </a:spcAft>
              <a:buSzPts val="1100"/>
              <a:buNone/>
              <a:defRPr sz="1400" b="0" i="0" u="none" strike="noStrike" cap="none">
                <a:solidFill>
                  <a:schemeClr val="lt2"/>
                </a:solidFill>
              </a:defRPr>
            </a:lvl5pPr>
            <a:lvl6pPr marR="0" lvl="5" algn="l" rtl="0">
              <a:spcBef>
                <a:spcPts val="0"/>
              </a:spcBef>
              <a:spcAft>
                <a:spcPts val="0"/>
              </a:spcAft>
              <a:buSzPts val="1100"/>
              <a:buNone/>
              <a:defRPr sz="1400" b="0" i="0" u="none" strike="noStrike" cap="none">
                <a:solidFill>
                  <a:schemeClr val="lt2"/>
                </a:solidFill>
              </a:defRPr>
            </a:lvl6pPr>
            <a:lvl7pPr marR="0" lvl="6" algn="l" rtl="0">
              <a:spcBef>
                <a:spcPts val="0"/>
              </a:spcBef>
              <a:spcAft>
                <a:spcPts val="0"/>
              </a:spcAft>
              <a:buSzPts val="1100"/>
              <a:buNone/>
              <a:defRPr sz="1400" b="0" i="0" u="none" strike="noStrike" cap="none">
                <a:solidFill>
                  <a:schemeClr val="lt2"/>
                </a:solidFill>
              </a:defRPr>
            </a:lvl7pPr>
            <a:lvl8pPr marR="0" lvl="7" algn="l" rtl="0">
              <a:spcBef>
                <a:spcPts val="0"/>
              </a:spcBef>
              <a:spcAft>
                <a:spcPts val="0"/>
              </a:spcAft>
              <a:buSzPts val="1100"/>
              <a:buNone/>
              <a:defRPr sz="1400" b="0" i="0" u="none" strike="noStrike" cap="none">
                <a:solidFill>
                  <a:schemeClr val="lt2"/>
                </a:solidFill>
              </a:defRPr>
            </a:lvl8pPr>
            <a:lvl9pPr marR="0" lvl="8" algn="l" rtl="0">
              <a:spcBef>
                <a:spcPts val="0"/>
              </a:spcBef>
              <a:spcAft>
                <a:spcPts val="0"/>
              </a:spcAft>
              <a:buSzPts val="1100"/>
              <a:buNone/>
              <a:defRPr sz="1400" b="0" i="0" u="none" strike="noStrike" cap="none">
                <a:solidFill>
                  <a:schemeClr val="lt2"/>
                </a:solidFill>
              </a:defRPr>
            </a:lvl9pPr>
          </a:lstStyle>
          <a:p>
            <a:endParaRPr/>
          </a:p>
        </p:txBody>
      </p:sp>
      <p:sp>
        <p:nvSpPr>
          <p:cNvPr id="197" name="Google Shape;197;p30"/>
          <p:cNvSpPr txBox="1">
            <a:spLocks noGrp="1"/>
          </p:cNvSpPr>
          <p:nvPr>
            <p:ph type="body" idx="1"/>
          </p:nvPr>
        </p:nvSpPr>
        <p:spPr>
          <a:xfrm>
            <a:off x="508000" y="1620442"/>
            <a:ext cx="6447501" cy="2910580"/>
          </a:xfrm>
          <a:prstGeom prst="rect">
            <a:avLst/>
          </a:prstGeom>
          <a:noFill/>
          <a:ln>
            <a:noFill/>
          </a:ln>
        </p:spPr>
        <p:txBody>
          <a:bodyPr spcFirstLastPara="1" wrap="square" lIns="68575" tIns="34275" rIns="68575" bIns="34275" anchor="t" anchorCtr="0">
            <a:normAutofit/>
          </a:bodyPr>
          <a:lstStyle>
            <a:lvl1pPr marL="457200" marR="0" lvl="0" indent="-298450" algn="l" rtl="0">
              <a:spcBef>
                <a:spcPts val="800"/>
              </a:spcBef>
              <a:spcAft>
                <a:spcPts val="0"/>
              </a:spcAft>
              <a:buClr>
                <a:schemeClr val="accent1"/>
              </a:buClr>
              <a:buSzPts val="1100"/>
              <a:buFont typeface="Noto Sans Symbols"/>
              <a:buChar char="►"/>
              <a:defRPr sz="1400" b="0" i="0" u="none" strike="noStrike" cap="none">
                <a:solidFill>
                  <a:srgbClr val="FEFEFE"/>
                </a:solidFill>
                <a:latin typeface="Trebuchet MS"/>
                <a:ea typeface="Trebuchet MS"/>
                <a:cs typeface="Trebuchet MS"/>
                <a:sym typeface="Trebuchet MS"/>
              </a:defRPr>
            </a:lvl1pPr>
            <a:lvl2pPr marL="914400" marR="0" lvl="1" indent="-292100" algn="l" rtl="0">
              <a:spcBef>
                <a:spcPts val="800"/>
              </a:spcBef>
              <a:spcAft>
                <a:spcPts val="0"/>
              </a:spcAft>
              <a:buClr>
                <a:schemeClr val="accent1"/>
              </a:buClr>
              <a:buSzPts val="1000"/>
              <a:buFont typeface="Noto Sans Symbols"/>
              <a:buChar char="►"/>
              <a:defRPr sz="1200" b="0" i="0" u="none" strike="noStrike" cap="none">
                <a:solidFill>
                  <a:srgbClr val="FEFEFE"/>
                </a:solidFill>
                <a:latin typeface="Trebuchet MS"/>
                <a:ea typeface="Trebuchet MS"/>
                <a:cs typeface="Trebuchet MS"/>
                <a:sym typeface="Trebuchet MS"/>
              </a:defRPr>
            </a:lvl2pPr>
            <a:lvl3pPr marL="1371600" marR="0" lvl="2" indent="-279400" algn="l" rtl="0">
              <a:spcBef>
                <a:spcPts val="800"/>
              </a:spcBef>
              <a:spcAft>
                <a:spcPts val="0"/>
              </a:spcAft>
              <a:buClr>
                <a:schemeClr val="accent1"/>
              </a:buClr>
              <a:buSzPts val="800"/>
              <a:buFont typeface="Noto Sans Symbols"/>
              <a:buChar char="►"/>
              <a:defRPr sz="1100" b="0" i="0" u="none" strike="noStrike" cap="none">
                <a:solidFill>
                  <a:srgbClr val="FEFEFE"/>
                </a:solidFill>
                <a:latin typeface="Trebuchet MS"/>
                <a:ea typeface="Trebuchet MS"/>
                <a:cs typeface="Trebuchet MS"/>
                <a:sym typeface="Trebuchet MS"/>
              </a:defRPr>
            </a:lvl3pPr>
            <a:lvl4pPr marL="1828800" marR="0" lvl="3" indent="-273050" algn="l" rtl="0">
              <a:spcBef>
                <a:spcPts val="800"/>
              </a:spcBef>
              <a:spcAft>
                <a:spcPts val="0"/>
              </a:spcAft>
              <a:buClr>
                <a:schemeClr val="accent1"/>
              </a:buClr>
              <a:buSzPts val="700"/>
              <a:buFont typeface="Noto Sans Symbols"/>
              <a:buChar char="►"/>
              <a:defRPr sz="900" b="0" i="0" u="none" strike="noStrike" cap="none">
                <a:solidFill>
                  <a:srgbClr val="FEFEFE"/>
                </a:solidFill>
                <a:latin typeface="Trebuchet MS"/>
                <a:ea typeface="Trebuchet MS"/>
                <a:cs typeface="Trebuchet MS"/>
                <a:sym typeface="Trebuchet MS"/>
              </a:defRPr>
            </a:lvl4pPr>
            <a:lvl5pPr marL="2286000" marR="0" lvl="4" indent="-273050" algn="l" rtl="0">
              <a:spcBef>
                <a:spcPts val="800"/>
              </a:spcBef>
              <a:spcAft>
                <a:spcPts val="0"/>
              </a:spcAft>
              <a:buClr>
                <a:schemeClr val="accent1"/>
              </a:buClr>
              <a:buSzPts val="700"/>
              <a:buFont typeface="Noto Sans Symbols"/>
              <a:buChar char="►"/>
              <a:defRPr sz="900" b="0" i="0" u="none" strike="noStrike" cap="none">
                <a:solidFill>
                  <a:srgbClr val="FEFEFE"/>
                </a:solidFill>
                <a:latin typeface="Trebuchet MS"/>
                <a:ea typeface="Trebuchet MS"/>
                <a:cs typeface="Trebuchet MS"/>
                <a:sym typeface="Trebuchet MS"/>
              </a:defRPr>
            </a:lvl5pPr>
            <a:lvl6pPr marL="2743200" marR="0" lvl="5" indent="-273050" algn="l" rtl="0">
              <a:spcBef>
                <a:spcPts val="800"/>
              </a:spcBef>
              <a:spcAft>
                <a:spcPts val="0"/>
              </a:spcAft>
              <a:buClr>
                <a:schemeClr val="accent1"/>
              </a:buClr>
              <a:buSzPts val="700"/>
              <a:buFont typeface="Noto Sans Symbols"/>
              <a:buChar char="►"/>
              <a:defRPr sz="900" b="0" i="0" u="none" strike="noStrike" cap="none">
                <a:solidFill>
                  <a:srgbClr val="FEFEFE"/>
                </a:solidFill>
                <a:latin typeface="Trebuchet MS"/>
                <a:ea typeface="Trebuchet MS"/>
                <a:cs typeface="Trebuchet MS"/>
                <a:sym typeface="Trebuchet MS"/>
              </a:defRPr>
            </a:lvl6pPr>
            <a:lvl7pPr marL="3200400" marR="0" lvl="6" indent="-273050" algn="l" rtl="0">
              <a:spcBef>
                <a:spcPts val="800"/>
              </a:spcBef>
              <a:spcAft>
                <a:spcPts val="0"/>
              </a:spcAft>
              <a:buClr>
                <a:schemeClr val="accent1"/>
              </a:buClr>
              <a:buSzPts val="700"/>
              <a:buFont typeface="Noto Sans Symbols"/>
              <a:buChar char="►"/>
              <a:defRPr sz="900" b="0" i="0" u="none" strike="noStrike" cap="none">
                <a:solidFill>
                  <a:srgbClr val="FEFEFE"/>
                </a:solidFill>
                <a:latin typeface="Trebuchet MS"/>
                <a:ea typeface="Trebuchet MS"/>
                <a:cs typeface="Trebuchet MS"/>
                <a:sym typeface="Trebuchet MS"/>
              </a:defRPr>
            </a:lvl7pPr>
            <a:lvl8pPr marL="3657600" marR="0" lvl="7" indent="-273050" algn="l" rtl="0">
              <a:spcBef>
                <a:spcPts val="800"/>
              </a:spcBef>
              <a:spcAft>
                <a:spcPts val="0"/>
              </a:spcAft>
              <a:buClr>
                <a:schemeClr val="accent1"/>
              </a:buClr>
              <a:buSzPts val="700"/>
              <a:buFont typeface="Noto Sans Symbols"/>
              <a:buChar char="►"/>
              <a:defRPr sz="900" b="0" i="0" u="none" strike="noStrike" cap="none">
                <a:solidFill>
                  <a:srgbClr val="FEFEFE"/>
                </a:solidFill>
                <a:latin typeface="Trebuchet MS"/>
                <a:ea typeface="Trebuchet MS"/>
                <a:cs typeface="Trebuchet MS"/>
                <a:sym typeface="Trebuchet MS"/>
              </a:defRPr>
            </a:lvl8pPr>
            <a:lvl9pPr marL="4114800" marR="0" lvl="8" indent="-273050" algn="l" rtl="0">
              <a:spcBef>
                <a:spcPts val="800"/>
              </a:spcBef>
              <a:spcAft>
                <a:spcPts val="0"/>
              </a:spcAft>
              <a:buClr>
                <a:schemeClr val="accent1"/>
              </a:buClr>
              <a:buSzPts val="700"/>
              <a:buFont typeface="Noto Sans Symbols"/>
              <a:buChar char="►"/>
              <a:defRPr sz="900" b="0" i="0" u="none" strike="noStrike" cap="none">
                <a:solidFill>
                  <a:srgbClr val="FEFEFE"/>
                </a:solidFill>
                <a:latin typeface="Trebuchet MS"/>
                <a:ea typeface="Trebuchet MS"/>
                <a:cs typeface="Trebuchet MS"/>
                <a:sym typeface="Trebuchet MS"/>
              </a:defRPr>
            </a:lvl9pPr>
          </a:lstStyle>
          <a:p>
            <a:endParaRPr/>
          </a:p>
        </p:txBody>
      </p:sp>
      <p:sp>
        <p:nvSpPr>
          <p:cNvPr id="198" name="Google Shape;198;p30"/>
          <p:cNvSpPr txBox="1">
            <a:spLocks noGrp="1"/>
          </p:cNvSpPr>
          <p:nvPr>
            <p:ph type="dt" idx="10"/>
          </p:nvPr>
        </p:nvSpPr>
        <p:spPr>
          <a:xfrm>
            <a:off x="5403850" y="4531022"/>
            <a:ext cx="683954" cy="273844"/>
          </a:xfrm>
          <a:prstGeom prst="rect">
            <a:avLst/>
          </a:prstGeom>
          <a:noFill/>
          <a:ln>
            <a:noFill/>
          </a:ln>
        </p:spPr>
        <p:txBody>
          <a:bodyPr spcFirstLastPara="1" wrap="square" lIns="68575" tIns="34275" rIns="68575" bIns="34275" anchor="ctr" anchorCtr="0">
            <a:noAutofit/>
          </a:bodyPr>
          <a:lstStyle>
            <a:lvl1pPr marR="0" lvl="0" algn="r" rtl="0">
              <a:spcBef>
                <a:spcPts val="0"/>
              </a:spcBef>
              <a:spcAft>
                <a:spcPts val="0"/>
              </a:spcAft>
              <a:buSzPts val="1100"/>
              <a:buNone/>
              <a:defRPr sz="700" b="0" i="0" u="none" strike="noStrike" cap="none">
                <a:solidFill>
                  <a:schemeClr val="lt1"/>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lt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lt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lt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lt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lt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lt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lt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lt1"/>
                </a:solidFill>
                <a:latin typeface="Trebuchet MS"/>
                <a:ea typeface="Trebuchet MS"/>
                <a:cs typeface="Trebuchet MS"/>
                <a:sym typeface="Trebuchet MS"/>
              </a:defRPr>
            </a:lvl9pPr>
          </a:lstStyle>
          <a:p>
            <a:endParaRPr/>
          </a:p>
        </p:txBody>
      </p:sp>
      <p:sp>
        <p:nvSpPr>
          <p:cNvPr id="199" name="Google Shape;199;p30"/>
          <p:cNvSpPr txBox="1">
            <a:spLocks noGrp="1"/>
          </p:cNvSpPr>
          <p:nvPr>
            <p:ph type="ftr" idx="11"/>
          </p:nvPr>
        </p:nvSpPr>
        <p:spPr>
          <a:xfrm>
            <a:off x="508000" y="4531022"/>
            <a:ext cx="4723209"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700" b="0" i="0" u="none" strike="noStrike" cap="none">
                <a:solidFill>
                  <a:schemeClr val="lt1"/>
                </a:solidFill>
                <a:latin typeface="Trebuchet MS"/>
                <a:ea typeface="Trebuchet MS"/>
                <a:cs typeface="Trebuchet MS"/>
                <a:sym typeface="Trebuchet MS"/>
              </a:defRPr>
            </a:lvl1pPr>
            <a:lvl2pPr marR="0" lvl="1" algn="l" rtl="0">
              <a:spcBef>
                <a:spcPts val="0"/>
              </a:spcBef>
              <a:spcAft>
                <a:spcPts val="0"/>
              </a:spcAft>
              <a:buSzPts val="1100"/>
              <a:buNone/>
              <a:defRPr sz="1400" b="0" i="0" u="none" strike="noStrike" cap="none">
                <a:solidFill>
                  <a:schemeClr val="lt1"/>
                </a:solidFill>
                <a:latin typeface="Trebuchet MS"/>
                <a:ea typeface="Trebuchet MS"/>
                <a:cs typeface="Trebuchet MS"/>
                <a:sym typeface="Trebuchet MS"/>
              </a:defRPr>
            </a:lvl2pPr>
            <a:lvl3pPr marR="0" lvl="2" algn="l" rtl="0">
              <a:spcBef>
                <a:spcPts val="0"/>
              </a:spcBef>
              <a:spcAft>
                <a:spcPts val="0"/>
              </a:spcAft>
              <a:buSzPts val="1100"/>
              <a:buNone/>
              <a:defRPr sz="1400" b="0" i="0" u="none" strike="noStrike" cap="none">
                <a:solidFill>
                  <a:schemeClr val="lt1"/>
                </a:solidFill>
                <a:latin typeface="Trebuchet MS"/>
                <a:ea typeface="Trebuchet MS"/>
                <a:cs typeface="Trebuchet MS"/>
                <a:sym typeface="Trebuchet MS"/>
              </a:defRPr>
            </a:lvl3pPr>
            <a:lvl4pPr marR="0" lvl="3" algn="l" rtl="0">
              <a:spcBef>
                <a:spcPts val="0"/>
              </a:spcBef>
              <a:spcAft>
                <a:spcPts val="0"/>
              </a:spcAft>
              <a:buSzPts val="1100"/>
              <a:buNone/>
              <a:defRPr sz="1400" b="0" i="0" u="none" strike="noStrike" cap="none">
                <a:solidFill>
                  <a:schemeClr val="lt1"/>
                </a:solidFill>
                <a:latin typeface="Trebuchet MS"/>
                <a:ea typeface="Trebuchet MS"/>
                <a:cs typeface="Trebuchet MS"/>
                <a:sym typeface="Trebuchet MS"/>
              </a:defRPr>
            </a:lvl4pPr>
            <a:lvl5pPr marR="0" lvl="4" algn="l" rtl="0">
              <a:spcBef>
                <a:spcPts val="0"/>
              </a:spcBef>
              <a:spcAft>
                <a:spcPts val="0"/>
              </a:spcAft>
              <a:buSzPts val="1100"/>
              <a:buNone/>
              <a:defRPr sz="1400" b="0" i="0" u="none" strike="noStrike" cap="none">
                <a:solidFill>
                  <a:schemeClr val="lt1"/>
                </a:solidFill>
                <a:latin typeface="Trebuchet MS"/>
                <a:ea typeface="Trebuchet MS"/>
                <a:cs typeface="Trebuchet MS"/>
                <a:sym typeface="Trebuchet MS"/>
              </a:defRPr>
            </a:lvl5pPr>
            <a:lvl6pPr marR="0" lvl="5" algn="l" rtl="0">
              <a:spcBef>
                <a:spcPts val="0"/>
              </a:spcBef>
              <a:spcAft>
                <a:spcPts val="0"/>
              </a:spcAft>
              <a:buSzPts val="1100"/>
              <a:buNone/>
              <a:defRPr sz="1400" b="0" i="0" u="none" strike="noStrike" cap="none">
                <a:solidFill>
                  <a:schemeClr val="lt1"/>
                </a:solidFill>
                <a:latin typeface="Trebuchet MS"/>
                <a:ea typeface="Trebuchet MS"/>
                <a:cs typeface="Trebuchet MS"/>
                <a:sym typeface="Trebuchet MS"/>
              </a:defRPr>
            </a:lvl6pPr>
            <a:lvl7pPr marR="0" lvl="6" algn="l" rtl="0">
              <a:spcBef>
                <a:spcPts val="0"/>
              </a:spcBef>
              <a:spcAft>
                <a:spcPts val="0"/>
              </a:spcAft>
              <a:buSzPts val="1100"/>
              <a:buNone/>
              <a:defRPr sz="1400" b="0" i="0" u="none" strike="noStrike" cap="none">
                <a:solidFill>
                  <a:schemeClr val="lt1"/>
                </a:solidFill>
                <a:latin typeface="Trebuchet MS"/>
                <a:ea typeface="Trebuchet MS"/>
                <a:cs typeface="Trebuchet MS"/>
                <a:sym typeface="Trebuchet MS"/>
              </a:defRPr>
            </a:lvl7pPr>
            <a:lvl8pPr marR="0" lvl="7" algn="l" rtl="0">
              <a:spcBef>
                <a:spcPts val="0"/>
              </a:spcBef>
              <a:spcAft>
                <a:spcPts val="0"/>
              </a:spcAft>
              <a:buSzPts val="1100"/>
              <a:buNone/>
              <a:defRPr sz="1400" b="0" i="0" u="none" strike="noStrike" cap="none">
                <a:solidFill>
                  <a:schemeClr val="lt1"/>
                </a:solidFill>
                <a:latin typeface="Trebuchet MS"/>
                <a:ea typeface="Trebuchet MS"/>
                <a:cs typeface="Trebuchet MS"/>
                <a:sym typeface="Trebuchet MS"/>
              </a:defRPr>
            </a:lvl8pPr>
            <a:lvl9pPr marR="0" lvl="8" algn="l" rtl="0">
              <a:spcBef>
                <a:spcPts val="0"/>
              </a:spcBef>
              <a:spcAft>
                <a:spcPts val="0"/>
              </a:spcAft>
              <a:buSzPts val="1100"/>
              <a:buNone/>
              <a:defRPr sz="1400" b="0" i="0" u="none" strike="noStrike" cap="none">
                <a:solidFill>
                  <a:schemeClr val="lt1"/>
                </a:solidFill>
                <a:latin typeface="Trebuchet MS"/>
                <a:ea typeface="Trebuchet MS"/>
                <a:cs typeface="Trebuchet MS"/>
                <a:sym typeface="Trebuchet MS"/>
              </a:defRPr>
            </a:lvl9pPr>
          </a:lstStyle>
          <a:p>
            <a:endParaRPr/>
          </a:p>
        </p:txBody>
      </p:sp>
      <p:sp>
        <p:nvSpPr>
          <p:cNvPr id="200" name="Google Shape;200;p30"/>
          <p:cNvSpPr txBox="1">
            <a:spLocks noGrp="1"/>
          </p:cNvSpPr>
          <p:nvPr>
            <p:ph type="sldNum" idx="12"/>
          </p:nvPr>
        </p:nvSpPr>
        <p:spPr>
          <a:xfrm>
            <a:off x="6442997" y="4531022"/>
            <a:ext cx="512504"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b="0" i="0" u="none" strike="noStrike" cap="none">
                <a:solidFill>
                  <a:schemeClr val="accent1"/>
                </a:solidFill>
                <a:latin typeface="Trebuchet MS"/>
                <a:ea typeface="Trebuchet MS"/>
                <a:cs typeface="Trebuchet MS"/>
                <a:sym typeface="Trebuchet MS"/>
              </a:defRPr>
            </a:lvl1pPr>
            <a:lvl2pPr marL="0" marR="0" lvl="1" indent="0" algn="r" rtl="0">
              <a:spcBef>
                <a:spcPts val="0"/>
              </a:spcBef>
              <a:buNone/>
              <a:defRPr sz="700" b="0" i="0" u="none" strike="noStrike" cap="none">
                <a:solidFill>
                  <a:schemeClr val="accent1"/>
                </a:solidFill>
                <a:latin typeface="Trebuchet MS"/>
                <a:ea typeface="Trebuchet MS"/>
                <a:cs typeface="Trebuchet MS"/>
                <a:sym typeface="Trebuchet MS"/>
              </a:defRPr>
            </a:lvl2pPr>
            <a:lvl3pPr marL="0" marR="0" lvl="2" indent="0" algn="r" rtl="0">
              <a:spcBef>
                <a:spcPts val="0"/>
              </a:spcBef>
              <a:buNone/>
              <a:defRPr sz="700" b="0" i="0" u="none" strike="noStrike" cap="none">
                <a:solidFill>
                  <a:schemeClr val="accent1"/>
                </a:solidFill>
                <a:latin typeface="Trebuchet MS"/>
                <a:ea typeface="Trebuchet MS"/>
                <a:cs typeface="Trebuchet MS"/>
                <a:sym typeface="Trebuchet MS"/>
              </a:defRPr>
            </a:lvl3pPr>
            <a:lvl4pPr marL="0" marR="0" lvl="3" indent="0" algn="r" rtl="0">
              <a:spcBef>
                <a:spcPts val="0"/>
              </a:spcBef>
              <a:buNone/>
              <a:defRPr sz="700" b="0" i="0" u="none" strike="noStrike" cap="none">
                <a:solidFill>
                  <a:schemeClr val="accent1"/>
                </a:solidFill>
                <a:latin typeface="Trebuchet MS"/>
                <a:ea typeface="Trebuchet MS"/>
                <a:cs typeface="Trebuchet MS"/>
                <a:sym typeface="Trebuchet MS"/>
              </a:defRPr>
            </a:lvl4pPr>
            <a:lvl5pPr marL="0" marR="0" lvl="4" indent="0" algn="r" rtl="0">
              <a:spcBef>
                <a:spcPts val="0"/>
              </a:spcBef>
              <a:buNone/>
              <a:defRPr sz="700" b="0" i="0" u="none" strike="noStrike" cap="none">
                <a:solidFill>
                  <a:schemeClr val="accent1"/>
                </a:solidFill>
                <a:latin typeface="Trebuchet MS"/>
                <a:ea typeface="Trebuchet MS"/>
                <a:cs typeface="Trebuchet MS"/>
                <a:sym typeface="Trebuchet MS"/>
              </a:defRPr>
            </a:lvl5pPr>
            <a:lvl6pPr marL="0" marR="0" lvl="5" indent="0" algn="r" rtl="0">
              <a:spcBef>
                <a:spcPts val="0"/>
              </a:spcBef>
              <a:buNone/>
              <a:defRPr sz="700" b="0" i="0" u="none" strike="noStrike" cap="none">
                <a:solidFill>
                  <a:schemeClr val="accent1"/>
                </a:solidFill>
                <a:latin typeface="Trebuchet MS"/>
                <a:ea typeface="Trebuchet MS"/>
                <a:cs typeface="Trebuchet MS"/>
                <a:sym typeface="Trebuchet MS"/>
              </a:defRPr>
            </a:lvl6pPr>
            <a:lvl7pPr marL="0" marR="0" lvl="6" indent="0" algn="r" rtl="0">
              <a:spcBef>
                <a:spcPts val="0"/>
              </a:spcBef>
              <a:buNone/>
              <a:defRPr sz="700" b="0" i="0" u="none" strike="noStrike" cap="none">
                <a:solidFill>
                  <a:schemeClr val="accent1"/>
                </a:solidFill>
                <a:latin typeface="Trebuchet MS"/>
                <a:ea typeface="Trebuchet MS"/>
                <a:cs typeface="Trebuchet MS"/>
                <a:sym typeface="Trebuchet MS"/>
              </a:defRPr>
            </a:lvl7pPr>
            <a:lvl8pPr marL="0" marR="0" lvl="7" indent="0" algn="r" rtl="0">
              <a:spcBef>
                <a:spcPts val="0"/>
              </a:spcBef>
              <a:buNone/>
              <a:defRPr sz="700" b="0" i="0" u="none" strike="noStrike" cap="none">
                <a:solidFill>
                  <a:schemeClr val="accent1"/>
                </a:solidFill>
                <a:latin typeface="Trebuchet MS"/>
                <a:ea typeface="Trebuchet MS"/>
                <a:cs typeface="Trebuchet MS"/>
                <a:sym typeface="Trebuchet MS"/>
              </a:defRPr>
            </a:lvl8pPr>
            <a:lvl9pPr marL="0" marR="0" lvl="8" indent="0" algn="r" rtl="0">
              <a:spcBef>
                <a:spcPts val="0"/>
              </a:spcBef>
              <a:buNone/>
              <a:defRPr sz="700" b="0" i="0" u="none" strike="noStrike" cap="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75"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image" Target="../media/image1.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png"/><Relationship Id="rId5" Type="http://schemas.openxmlformats.org/officeDocument/2006/relationships/image" Target="../media/image9.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8.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13.xml"/><Relationship Id="rId7" Type="http://schemas.openxmlformats.org/officeDocument/2006/relationships/image" Target="../media/image4.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2"/>
          <p:cNvSpPr txBox="1">
            <a:spLocks noGrp="1"/>
          </p:cNvSpPr>
          <p:nvPr>
            <p:ph type="ctrTitle"/>
          </p:nvPr>
        </p:nvSpPr>
        <p:spPr>
          <a:xfrm>
            <a:off x="2744850" y="2096088"/>
            <a:ext cx="3654300" cy="659700"/>
          </a:xfrm>
          <a:prstGeom prst="rect">
            <a:avLst/>
          </a:prstGeom>
          <a:noFill/>
          <a:ln>
            <a:noFill/>
          </a:ln>
        </p:spPr>
        <p:txBody>
          <a:bodyPr spcFirstLastPara="1" wrap="square" lIns="68575" tIns="34275" rIns="68575" bIns="34275" anchor="b" anchorCtr="0">
            <a:noAutofit/>
          </a:bodyPr>
          <a:lstStyle/>
          <a:p>
            <a:pPr marL="0" lvl="0" indent="0" algn="ctr" rtl="0">
              <a:spcBef>
                <a:spcPts val="0"/>
              </a:spcBef>
              <a:spcAft>
                <a:spcPts val="0"/>
              </a:spcAft>
              <a:buClr>
                <a:schemeClr val="accent1"/>
              </a:buClr>
              <a:buSzPts val="4100"/>
              <a:buFont typeface="Trebuchet MS"/>
              <a:buNone/>
            </a:pPr>
            <a:r>
              <a:rPr lang="en" sz="2800"/>
              <a:t>Team: 54 Ferris</a:t>
            </a:r>
            <a:endParaRPr sz="2800"/>
          </a:p>
        </p:txBody>
      </p:sp>
      <p:sp>
        <p:nvSpPr>
          <p:cNvPr id="212" name="Google Shape;212;p32"/>
          <p:cNvSpPr txBox="1">
            <a:spLocks noGrp="1"/>
          </p:cNvSpPr>
          <p:nvPr>
            <p:ph type="subTitle" idx="1"/>
          </p:nvPr>
        </p:nvSpPr>
        <p:spPr>
          <a:xfrm>
            <a:off x="1985250" y="3048475"/>
            <a:ext cx="5173500" cy="604800"/>
          </a:xfrm>
          <a:prstGeom prst="rect">
            <a:avLst/>
          </a:prstGeom>
          <a:noFill/>
          <a:ln>
            <a:noFill/>
          </a:ln>
        </p:spPr>
        <p:txBody>
          <a:bodyPr spcFirstLastPara="1" wrap="square" lIns="68575" tIns="34275" rIns="68575" bIns="34275" anchor="t" anchorCtr="0">
            <a:normAutofit fontScale="85000" lnSpcReduction="20000"/>
          </a:bodyPr>
          <a:lstStyle/>
          <a:p>
            <a:pPr marL="0" lvl="0" indent="0" algn="l" rtl="0">
              <a:spcBef>
                <a:spcPts val="0"/>
              </a:spcBef>
              <a:spcAft>
                <a:spcPts val="0"/>
              </a:spcAft>
              <a:buSzPts val="1100"/>
              <a:buNone/>
            </a:pPr>
            <a:r>
              <a:rPr lang="en" sz="1700" dirty="0"/>
              <a:t>Team Members: 	Puja Patil </a:t>
            </a:r>
          </a:p>
          <a:p>
            <a:pPr marL="0" lvl="0" indent="0" algn="l" rtl="0">
              <a:spcBef>
                <a:spcPts val="0"/>
              </a:spcBef>
              <a:spcAft>
                <a:spcPts val="0"/>
              </a:spcAft>
              <a:buSzPts val="1100"/>
              <a:buNone/>
            </a:pPr>
            <a:r>
              <a:rPr lang="en" sz="1700" dirty="0"/>
              <a:t>		Heather </a:t>
            </a:r>
            <a:r>
              <a:rPr lang="en" sz="1700" dirty="0" err="1"/>
              <a:t>Montey</a:t>
            </a:r>
            <a:r>
              <a:rPr lang="en" sz="1700" dirty="0"/>
              <a:t> and </a:t>
            </a:r>
          </a:p>
          <a:p>
            <a:pPr marL="0" lvl="0" indent="0" algn="l" rtl="0">
              <a:spcBef>
                <a:spcPts val="0"/>
              </a:spcBef>
              <a:spcAft>
                <a:spcPts val="0"/>
              </a:spcAft>
              <a:buSzPts val="1100"/>
              <a:buNone/>
            </a:pPr>
            <a:r>
              <a:rPr lang="en" sz="1700" dirty="0"/>
              <a:t>		Fahad Shaikh </a:t>
            </a:r>
            <a:endParaRPr sz="1700" dirty="0"/>
          </a:p>
        </p:txBody>
      </p:sp>
      <p:sp>
        <p:nvSpPr>
          <p:cNvPr id="213" name="Google Shape;213;p32"/>
          <p:cNvSpPr txBox="1"/>
          <p:nvPr/>
        </p:nvSpPr>
        <p:spPr>
          <a:xfrm>
            <a:off x="2486700" y="1033900"/>
            <a:ext cx="4170600" cy="769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800" dirty="0" err="1">
                <a:latin typeface="Trebuchet MS"/>
                <a:ea typeface="Trebuchet MS"/>
                <a:cs typeface="Trebuchet MS"/>
                <a:sym typeface="Trebuchet MS"/>
              </a:rPr>
              <a:t>CapStone</a:t>
            </a:r>
            <a:r>
              <a:rPr lang="en" sz="3800" dirty="0">
                <a:latin typeface="Trebuchet MS"/>
                <a:ea typeface="Trebuchet MS"/>
                <a:cs typeface="Trebuchet MS"/>
                <a:sym typeface="Trebuchet MS"/>
              </a:rPr>
              <a:t> Project</a:t>
            </a:r>
            <a:endParaRPr sz="3800" dirty="0">
              <a:latin typeface="Trebuchet MS"/>
              <a:ea typeface="Trebuchet MS"/>
              <a:cs typeface="Trebuchet MS"/>
              <a:sym typeface="Trebuchet MS"/>
            </a:endParaRPr>
          </a:p>
        </p:txBody>
      </p:sp>
      <p:sp>
        <p:nvSpPr>
          <p:cNvPr id="214" name="Google Shape;214;p32"/>
          <p:cNvSpPr txBox="1"/>
          <p:nvPr/>
        </p:nvSpPr>
        <p:spPr>
          <a:xfrm>
            <a:off x="3332400" y="4253475"/>
            <a:ext cx="23493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Trebuchet MS"/>
                <a:ea typeface="Trebuchet MS"/>
                <a:cs typeface="Trebuchet MS"/>
                <a:sym typeface="Trebuchet MS"/>
              </a:rPr>
              <a:t>March 2021</a:t>
            </a:r>
            <a:endParaRPr>
              <a:latin typeface="Trebuchet MS"/>
              <a:ea typeface="Trebuchet MS"/>
              <a:cs typeface="Trebuchet MS"/>
              <a:sym typeface="Trebuchet MS"/>
            </a:endParaRPr>
          </a:p>
        </p:txBody>
      </p:sp>
      <p:sp>
        <p:nvSpPr>
          <p:cNvPr id="215" name="Google Shape;215;p32"/>
          <p:cNvSpPr txBox="1">
            <a:spLocks noGrp="1"/>
          </p:cNvSpPr>
          <p:nvPr>
            <p:ph type="sldNum" idx="12"/>
          </p:nvPr>
        </p:nvSpPr>
        <p:spPr>
          <a:xfrm>
            <a:off x="6442997" y="4531022"/>
            <a:ext cx="512400" cy="273900"/>
          </a:xfrm>
          <a:prstGeom prst="rect">
            <a:avLst/>
          </a:prstGeom>
        </p:spPr>
        <p:txBody>
          <a:bodyPr spcFirstLastPara="1" wrap="square" lIns="68575" tIns="34275" rIns="68575" bIns="34275"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1</a:t>
            </a:fld>
            <a:endParaRPr/>
          </a:p>
        </p:txBody>
      </p:sp>
      <p:pic>
        <p:nvPicPr>
          <p:cNvPr id="2" name="Audio Recording 17-Mar-2021 at 7:21:18 PM" descr="Audio Recording 17-Mar-2021 at 7:21:18 PM">
            <a:hlinkClick r:id="" action="ppaction://media"/>
            <a:extLst>
              <a:ext uri="{FF2B5EF4-FFF2-40B4-BE49-F238E27FC236}">
                <a16:creationId xmlns:a16="http://schemas.microsoft.com/office/drawing/2014/main" id="{3BDCA408-9D86-EC45-8F70-C7E46D38427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31200" y="435356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9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40"/>
          <p:cNvSpPr txBox="1">
            <a:spLocks noGrp="1"/>
          </p:cNvSpPr>
          <p:nvPr>
            <p:ph type="title"/>
          </p:nvPr>
        </p:nvSpPr>
        <p:spPr>
          <a:xfrm>
            <a:off x="508000" y="457200"/>
            <a:ext cx="6447501" cy="990600"/>
          </a:xfrm>
          <a:prstGeom prst="rect">
            <a:avLst/>
          </a:prstGeom>
          <a:noFill/>
          <a:ln>
            <a:noFill/>
          </a:ln>
        </p:spPr>
        <p:txBody>
          <a:bodyPr spcFirstLastPara="1" wrap="square" lIns="68575" tIns="34275" rIns="68575" bIns="34275" anchor="t" anchorCtr="0">
            <a:normAutofit/>
          </a:bodyPr>
          <a:lstStyle/>
          <a:p>
            <a:pPr marL="0" lvl="0" indent="0" algn="ctr" rtl="0">
              <a:spcBef>
                <a:spcPts val="0"/>
              </a:spcBef>
              <a:spcAft>
                <a:spcPts val="0"/>
              </a:spcAft>
              <a:buClr>
                <a:schemeClr val="accent1"/>
              </a:buClr>
              <a:buSzPts val="2700"/>
              <a:buFont typeface="Trebuchet MS"/>
              <a:buNone/>
            </a:pPr>
            <a:r>
              <a:rPr lang="en" sz="2400"/>
              <a:t>Review of Decisions: Finance</a:t>
            </a:r>
            <a:endParaRPr sz="2400"/>
          </a:p>
        </p:txBody>
      </p:sp>
      <p:sp>
        <p:nvSpPr>
          <p:cNvPr id="319" name="Google Shape;319;p40"/>
          <p:cNvSpPr txBox="1">
            <a:spLocks noGrp="1"/>
          </p:cNvSpPr>
          <p:nvPr>
            <p:ph type="body" idx="1"/>
          </p:nvPr>
        </p:nvSpPr>
        <p:spPr>
          <a:xfrm>
            <a:off x="508000" y="1620442"/>
            <a:ext cx="6447501" cy="2910580"/>
          </a:xfrm>
          <a:prstGeom prst="rect">
            <a:avLst/>
          </a:prstGeom>
          <a:noFill/>
          <a:ln>
            <a:noFill/>
          </a:ln>
        </p:spPr>
        <p:txBody>
          <a:bodyPr spcFirstLastPara="1" wrap="square" lIns="68575" tIns="34275" rIns="68575" bIns="34275" anchor="t" anchorCtr="0">
            <a:normAutofit/>
          </a:bodyPr>
          <a:lstStyle/>
          <a:p>
            <a:pPr marL="457200" lvl="0" indent="-330200" algn="l" rtl="0">
              <a:spcBef>
                <a:spcPts val="0"/>
              </a:spcBef>
              <a:spcAft>
                <a:spcPts val="0"/>
              </a:spcAft>
              <a:buSzPts val="1600"/>
              <a:buChar char="►"/>
            </a:pPr>
            <a:r>
              <a:rPr lang="en" sz="1600"/>
              <a:t>Used worst case scenario to estimate excess cash levels around $10 Million going into the rounds</a:t>
            </a:r>
            <a:endParaRPr sz="1600"/>
          </a:p>
          <a:p>
            <a:pPr marL="0" lvl="0" indent="0" algn="l" rtl="0">
              <a:spcBef>
                <a:spcPts val="0"/>
              </a:spcBef>
              <a:spcAft>
                <a:spcPts val="0"/>
              </a:spcAft>
              <a:buNone/>
            </a:pPr>
            <a:endParaRPr sz="1600"/>
          </a:p>
          <a:p>
            <a:pPr marL="457200" lvl="0" indent="-330200" algn="l" rtl="0">
              <a:spcBef>
                <a:spcPts val="0"/>
              </a:spcBef>
              <a:spcAft>
                <a:spcPts val="0"/>
              </a:spcAft>
              <a:buSzPts val="1600"/>
              <a:buChar char="►"/>
            </a:pPr>
            <a:r>
              <a:rPr lang="en" sz="1600"/>
              <a:t>Utilized Long-term and Short-term Loans heavily in the early years to allow for higher R&amp;D costs and plant improvements</a:t>
            </a:r>
            <a:endParaRPr sz="1600"/>
          </a:p>
          <a:p>
            <a:pPr marL="0" lvl="0" indent="0" algn="l" rtl="0">
              <a:spcBef>
                <a:spcPts val="0"/>
              </a:spcBef>
              <a:spcAft>
                <a:spcPts val="0"/>
              </a:spcAft>
              <a:buNone/>
            </a:pPr>
            <a:endParaRPr sz="1600"/>
          </a:p>
          <a:p>
            <a:pPr marL="457200" lvl="0" indent="-330200" algn="l" rtl="0">
              <a:spcBef>
                <a:spcPts val="0"/>
              </a:spcBef>
              <a:spcAft>
                <a:spcPts val="0"/>
              </a:spcAft>
              <a:buSzPts val="1600"/>
              <a:buChar char="►"/>
            </a:pPr>
            <a:r>
              <a:rPr lang="en" sz="1600"/>
              <a:t>Choose not to issue stock in early rounds to maintain a higher stock price in later rounds.</a:t>
            </a:r>
            <a:endParaRPr sz="1600"/>
          </a:p>
        </p:txBody>
      </p:sp>
      <p:sp>
        <p:nvSpPr>
          <p:cNvPr id="320" name="Google Shape;320;p40"/>
          <p:cNvSpPr txBox="1">
            <a:spLocks noGrp="1"/>
          </p:cNvSpPr>
          <p:nvPr>
            <p:ph type="ftr" idx="11"/>
          </p:nvPr>
        </p:nvSpPr>
        <p:spPr>
          <a:xfrm>
            <a:off x="508000" y="4531022"/>
            <a:ext cx="6508904" cy="273844"/>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r>
              <a:rPr lang="en" sz="1200"/>
              <a:t>Montey, Patil, Shaikh</a:t>
            </a:r>
            <a:endParaRPr sz="1400"/>
          </a:p>
        </p:txBody>
      </p:sp>
      <p:sp>
        <p:nvSpPr>
          <p:cNvPr id="321" name="Google Shape;321;p40"/>
          <p:cNvSpPr txBox="1">
            <a:spLocks noGrp="1"/>
          </p:cNvSpPr>
          <p:nvPr>
            <p:ph type="sldNum" idx="12"/>
          </p:nvPr>
        </p:nvSpPr>
        <p:spPr>
          <a:xfrm>
            <a:off x="6442997" y="4531022"/>
            <a:ext cx="512400" cy="273900"/>
          </a:xfrm>
          <a:prstGeom prst="rect">
            <a:avLst/>
          </a:prstGeom>
        </p:spPr>
        <p:txBody>
          <a:bodyPr spcFirstLastPara="1" wrap="square" lIns="68575" tIns="34275" rIns="68575" bIns="34275"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10</a:t>
            </a:fld>
            <a:endParaRPr/>
          </a:p>
        </p:txBody>
      </p:sp>
      <p:pic>
        <p:nvPicPr>
          <p:cNvPr id="2" name="Recorded Sound">
            <a:hlinkClick r:id="" action="ppaction://media"/>
            <a:extLst>
              <a:ext uri="{FF2B5EF4-FFF2-40B4-BE49-F238E27FC236}">
                <a16:creationId xmlns:a16="http://schemas.microsoft.com/office/drawing/2014/main" id="{9EE73957-50A6-6442-BF43-99B7534887D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43917" y="4261544"/>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81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5"/>
        <p:cNvGrpSpPr/>
        <p:nvPr/>
      </p:nvGrpSpPr>
      <p:grpSpPr>
        <a:xfrm>
          <a:off x="0" y="0"/>
          <a:ext cx="0" cy="0"/>
          <a:chOff x="0" y="0"/>
          <a:chExt cx="0" cy="0"/>
        </a:xfrm>
      </p:grpSpPr>
      <p:sp>
        <p:nvSpPr>
          <p:cNvPr id="326" name="Google Shape;326;p41"/>
          <p:cNvSpPr txBox="1">
            <a:spLocks noGrp="1"/>
          </p:cNvSpPr>
          <p:nvPr>
            <p:ph type="title"/>
          </p:nvPr>
        </p:nvSpPr>
        <p:spPr>
          <a:xfrm>
            <a:off x="152400" y="83525"/>
            <a:ext cx="6447600" cy="990600"/>
          </a:xfrm>
          <a:prstGeom prst="rect">
            <a:avLst/>
          </a:prstGeom>
          <a:noFill/>
          <a:ln>
            <a:noFill/>
          </a:ln>
        </p:spPr>
        <p:txBody>
          <a:bodyPr spcFirstLastPara="1" wrap="square" lIns="68575" tIns="34275" rIns="68575" bIns="34275" anchor="t" anchorCtr="0">
            <a:normAutofit/>
          </a:bodyPr>
          <a:lstStyle/>
          <a:p>
            <a:pPr marL="0" lvl="0" indent="0" algn="ctr" rtl="0">
              <a:spcBef>
                <a:spcPts val="0"/>
              </a:spcBef>
              <a:spcAft>
                <a:spcPts val="0"/>
              </a:spcAft>
              <a:buClr>
                <a:schemeClr val="accent1"/>
              </a:buClr>
              <a:buSzPts val="2700"/>
              <a:buFont typeface="Trebuchet MS"/>
              <a:buNone/>
            </a:pPr>
            <a:r>
              <a:rPr lang="en" sz="2400" dirty="0"/>
              <a:t>Review of Results: ROS</a:t>
            </a:r>
            <a:endParaRPr sz="2400" dirty="0"/>
          </a:p>
        </p:txBody>
      </p:sp>
      <p:sp>
        <p:nvSpPr>
          <p:cNvPr id="327" name="Google Shape;327;p41"/>
          <p:cNvSpPr txBox="1">
            <a:spLocks noGrp="1"/>
          </p:cNvSpPr>
          <p:nvPr>
            <p:ph type="ftr" idx="11"/>
          </p:nvPr>
        </p:nvSpPr>
        <p:spPr>
          <a:xfrm>
            <a:off x="508000" y="4804925"/>
            <a:ext cx="6567300" cy="273900"/>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r>
              <a:rPr lang="en" sz="1200"/>
              <a:t>Montey, Patil, Shaikh</a:t>
            </a:r>
            <a:endParaRPr sz="1400"/>
          </a:p>
        </p:txBody>
      </p:sp>
      <p:sp>
        <p:nvSpPr>
          <p:cNvPr id="328" name="Google Shape;328;p41"/>
          <p:cNvSpPr txBox="1">
            <a:spLocks noGrp="1"/>
          </p:cNvSpPr>
          <p:nvPr>
            <p:ph type="sldNum" idx="12"/>
          </p:nvPr>
        </p:nvSpPr>
        <p:spPr>
          <a:xfrm>
            <a:off x="6442997" y="4531022"/>
            <a:ext cx="512400" cy="273900"/>
          </a:xfrm>
          <a:prstGeom prst="rect">
            <a:avLst/>
          </a:prstGeom>
        </p:spPr>
        <p:txBody>
          <a:bodyPr spcFirstLastPara="1" wrap="square" lIns="68575" tIns="34275" rIns="68575" bIns="34275"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11</a:t>
            </a:fld>
            <a:endParaRPr/>
          </a:p>
        </p:txBody>
      </p:sp>
      <p:pic>
        <p:nvPicPr>
          <p:cNvPr id="329" name="Google Shape;329;p41"/>
          <p:cNvPicPr preferRelativeResize="0"/>
          <p:nvPr/>
        </p:nvPicPr>
        <p:blipFill>
          <a:blip r:embed="rId5">
            <a:alphaModFix/>
          </a:blip>
          <a:stretch>
            <a:fillRect/>
          </a:stretch>
        </p:blipFill>
        <p:spPr>
          <a:xfrm>
            <a:off x="152400" y="583175"/>
            <a:ext cx="7606800" cy="4093325"/>
          </a:xfrm>
          <a:prstGeom prst="rect">
            <a:avLst/>
          </a:prstGeom>
          <a:noFill/>
          <a:ln>
            <a:noFill/>
          </a:ln>
        </p:spPr>
      </p:pic>
      <p:pic>
        <p:nvPicPr>
          <p:cNvPr id="2" name="Audio Recording Mar 17, 2021 at 6:33:33 PM" descr="Audio Recording Mar 17, 2021 at 6:33:33 PM">
            <a:hlinkClick r:id="" action="ppaction://media"/>
            <a:extLst>
              <a:ext uri="{FF2B5EF4-FFF2-40B4-BE49-F238E27FC236}">
                <a16:creationId xmlns:a16="http://schemas.microsoft.com/office/drawing/2014/main" id="{868DBB7F-92B3-DA4A-93AF-AD3AD48E004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212402" y="4266025"/>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79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42"/>
          <p:cNvSpPr txBox="1">
            <a:spLocks noGrp="1"/>
          </p:cNvSpPr>
          <p:nvPr>
            <p:ph type="title"/>
          </p:nvPr>
        </p:nvSpPr>
        <p:spPr>
          <a:xfrm>
            <a:off x="283275" y="0"/>
            <a:ext cx="8432100" cy="990600"/>
          </a:xfrm>
          <a:prstGeom prst="rect">
            <a:avLst/>
          </a:prstGeom>
          <a:noFill/>
          <a:ln>
            <a:noFill/>
          </a:ln>
        </p:spPr>
        <p:txBody>
          <a:bodyPr spcFirstLastPara="1" wrap="square" lIns="68575" tIns="34275" rIns="68575" bIns="34275" anchor="t" anchorCtr="0">
            <a:normAutofit/>
          </a:bodyPr>
          <a:lstStyle/>
          <a:p>
            <a:pPr marL="0" lvl="0" indent="0" algn="ctr" rtl="0">
              <a:spcBef>
                <a:spcPts val="0"/>
              </a:spcBef>
              <a:spcAft>
                <a:spcPts val="0"/>
              </a:spcAft>
              <a:buClr>
                <a:schemeClr val="accent1"/>
              </a:buClr>
              <a:buSzPts val="2700"/>
              <a:buFont typeface="Trebuchet MS"/>
              <a:buNone/>
            </a:pPr>
            <a:r>
              <a:rPr lang="en" sz="2400"/>
              <a:t>Review of Results: Market Share</a:t>
            </a:r>
            <a:endParaRPr sz="2400"/>
          </a:p>
        </p:txBody>
      </p:sp>
      <p:sp>
        <p:nvSpPr>
          <p:cNvPr id="335" name="Google Shape;335;p42"/>
          <p:cNvSpPr txBox="1">
            <a:spLocks noGrp="1"/>
          </p:cNvSpPr>
          <p:nvPr>
            <p:ph type="ftr" idx="11"/>
          </p:nvPr>
        </p:nvSpPr>
        <p:spPr>
          <a:xfrm>
            <a:off x="508000" y="4917049"/>
            <a:ext cx="7512514" cy="273844"/>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r>
              <a:rPr lang="en" sz="1200"/>
              <a:t>Montey, Patil, Shaikh</a:t>
            </a:r>
            <a:endParaRPr sz="1400"/>
          </a:p>
        </p:txBody>
      </p:sp>
      <p:sp>
        <p:nvSpPr>
          <p:cNvPr id="336" name="Google Shape;336;p42"/>
          <p:cNvSpPr txBox="1">
            <a:spLocks noGrp="1"/>
          </p:cNvSpPr>
          <p:nvPr>
            <p:ph type="sldNum" idx="12"/>
          </p:nvPr>
        </p:nvSpPr>
        <p:spPr>
          <a:xfrm>
            <a:off x="6442997" y="4531022"/>
            <a:ext cx="512400" cy="273900"/>
          </a:xfrm>
          <a:prstGeom prst="rect">
            <a:avLst/>
          </a:prstGeom>
        </p:spPr>
        <p:txBody>
          <a:bodyPr spcFirstLastPara="1" wrap="square" lIns="68575" tIns="34275" rIns="68575" bIns="34275"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12</a:t>
            </a:fld>
            <a:endParaRPr/>
          </a:p>
        </p:txBody>
      </p:sp>
      <p:pic>
        <p:nvPicPr>
          <p:cNvPr id="337" name="Google Shape;337;p42"/>
          <p:cNvPicPr preferRelativeResize="0"/>
          <p:nvPr/>
        </p:nvPicPr>
        <p:blipFill>
          <a:blip r:embed="rId5">
            <a:alphaModFix/>
          </a:blip>
          <a:stretch>
            <a:fillRect/>
          </a:stretch>
        </p:blipFill>
        <p:spPr>
          <a:xfrm>
            <a:off x="152400" y="521045"/>
            <a:ext cx="4419600" cy="4243605"/>
          </a:xfrm>
          <a:prstGeom prst="rect">
            <a:avLst/>
          </a:prstGeom>
          <a:noFill/>
          <a:ln>
            <a:noFill/>
          </a:ln>
        </p:spPr>
      </p:pic>
      <p:pic>
        <p:nvPicPr>
          <p:cNvPr id="338" name="Google Shape;338;p42"/>
          <p:cNvPicPr preferRelativeResize="0"/>
          <p:nvPr/>
        </p:nvPicPr>
        <p:blipFill>
          <a:blip r:embed="rId6">
            <a:alphaModFix/>
          </a:blip>
          <a:stretch>
            <a:fillRect/>
          </a:stretch>
        </p:blipFill>
        <p:spPr>
          <a:xfrm>
            <a:off x="4505476" y="680725"/>
            <a:ext cx="4544875" cy="4083925"/>
          </a:xfrm>
          <a:prstGeom prst="rect">
            <a:avLst/>
          </a:prstGeom>
          <a:noFill/>
          <a:ln>
            <a:noFill/>
          </a:ln>
        </p:spPr>
      </p:pic>
      <p:pic>
        <p:nvPicPr>
          <p:cNvPr id="2" name="Audio Recording Mar 17, 2021 at 6:36:57 PM" descr="Audio Recording Mar 17, 2021 at 6:36:57 PM">
            <a:hlinkClick r:id="" action="ppaction://media"/>
            <a:extLst>
              <a:ext uri="{FF2B5EF4-FFF2-40B4-BE49-F238E27FC236}">
                <a16:creationId xmlns:a16="http://schemas.microsoft.com/office/drawing/2014/main" id="{B5D98913-3B8C-1F41-91D6-A3A97B2E175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114645"/>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4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43"/>
          <p:cNvSpPr txBox="1">
            <a:spLocks noGrp="1"/>
          </p:cNvSpPr>
          <p:nvPr>
            <p:ph type="title"/>
          </p:nvPr>
        </p:nvSpPr>
        <p:spPr>
          <a:xfrm>
            <a:off x="152400" y="94500"/>
            <a:ext cx="6447600" cy="531900"/>
          </a:xfrm>
          <a:prstGeom prst="rect">
            <a:avLst/>
          </a:prstGeom>
          <a:noFill/>
          <a:ln>
            <a:noFill/>
          </a:ln>
        </p:spPr>
        <p:txBody>
          <a:bodyPr spcFirstLastPara="1" wrap="square" lIns="68575" tIns="34275" rIns="68575" bIns="34275" anchor="t" anchorCtr="0">
            <a:normAutofit/>
          </a:bodyPr>
          <a:lstStyle/>
          <a:p>
            <a:pPr marL="0" lvl="0" indent="0" algn="ctr" rtl="0">
              <a:spcBef>
                <a:spcPts val="0"/>
              </a:spcBef>
              <a:spcAft>
                <a:spcPts val="0"/>
              </a:spcAft>
              <a:buClr>
                <a:schemeClr val="accent1"/>
              </a:buClr>
              <a:buSzPts val="2700"/>
              <a:buFont typeface="Trebuchet MS"/>
              <a:buNone/>
            </a:pPr>
            <a:r>
              <a:rPr lang="en" sz="2400" dirty="0"/>
              <a:t>Review of Results: Stock Price</a:t>
            </a:r>
            <a:endParaRPr sz="2400" dirty="0"/>
          </a:p>
        </p:txBody>
      </p:sp>
      <p:sp>
        <p:nvSpPr>
          <p:cNvPr id="344" name="Google Shape;344;p43"/>
          <p:cNvSpPr txBox="1">
            <a:spLocks noGrp="1"/>
          </p:cNvSpPr>
          <p:nvPr>
            <p:ph type="ftr" idx="11"/>
          </p:nvPr>
        </p:nvSpPr>
        <p:spPr>
          <a:xfrm>
            <a:off x="508000" y="4709938"/>
            <a:ext cx="7186341" cy="273844"/>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r>
              <a:rPr lang="en" sz="1200"/>
              <a:t>Montey, Patil, Shaikh</a:t>
            </a:r>
            <a:endParaRPr sz="1400"/>
          </a:p>
        </p:txBody>
      </p:sp>
      <p:sp>
        <p:nvSpPr>
          <p:cNvPr id="345" name="Google Shape;345;p43"/>
          <p:cNvSpPr txBox="1">
            <a:spLocks noGrp="1"/>
          </p:cNvSpPr>
          <p:nvPr>
            <p:ph type="sldNum" idx="12"/>
          </p:nvPr>
        </p:nvSpPr>
        <p:spPr>
          <a:xfrm>
            <a:off x="6442997" y="4531022"/>
            <a:ext cx="512400" cy="273900"/>
          </a:xfrm>
          <a:prstGeom prst="rect">
            <a:avLst/>
          </a:prstGeom>
        </p:spPr>
        <p:txBody>
          <a:bodyPr spcFirstLastPara="1" wrap="square" lIns="68575" tIns="34275" rIns="68575" bIns="34275"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13</a:t>
            </a:fld>
            <a:endParaRPr/>
          </a:p>
        </p:txBody>
      </p:sp>
      <p:pic>
        <p:nvPicPr>
          <p:cNvPr id="346" name="Google Shape;346;p43"/>
          <p:cNvPicPr preferRelativeResize="0"/>
          <p:nvPr/>
        </p:nvPicPr>
        <p:blipFill>
          <a:blip r:embed="rId5">
            <a:alphaModFix/>
          </a:blip>
          <a:stretch>
            <a:fillRect/>
          </a:stretch>
        </p:blipFill>
        <p:spPr>
          <a:xfrm>
            <a:off x="152400" y="626400"/>
            <a:ext cx="7541949" cy="4022525"/>
          </a:xfrm>
          <a:prstGeom prst="rect">
            <a:avLst/>
          </a:prstGeom>
          <a:noFill/>
          <a:ln>
            <a:noFill/>
          </a:ln>
        </p:spPr>
      </p:pic>
      <p:pic>
        <p:nvPicPr>
          <p:cNvPr id="2" name="Audio Recording Mar 17, 2021 at 6:40:32 PM" descr="Audio Recording Mar 17, 2021 at 6:40:32 PM">
            <a:hlinkClick r:id="" action="ppaction://media"/>
            <a:extLst>
              <a:ext uri="{FF2B5EF4-FFF2-40B4-BE49-F238E27FC236}">
                <a16:creationId xmlns:a16="http://schemas.microsoft.com/office/drawing/2014/main" id="{069729AE-919F-D64B-A808-82C5C2BC4BA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996369" y="4124622"/>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63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44"/>
          <p:cNvSpPr txBox="1">
            <a:spLocks noGrp="1"/>
          </p:cNvSpPr>
          <p:nvPr>
            <p:ph type="title"/>
          </p:nvPr>
        </p:nvSpPr>
        <p:spPr>
          <a:xfrm>
            <a:off x="338275" y="104725"/>
            <a:ext cx="6447600" cy="990600"/>
          </a:xfrm>
          <a:prstGeom prst="rect">
            <a:avLst/>
          </a:prstGeom>
        </p:spPr>
        <p:txBody>
          <a:bodyPr spcFirstLastPara="1" wrap="square" lIns="68575" tIns="34275" rIns="68575" bIns="34275" anchor="t" anchorCtr="0">
            <a:normAutofit/>
          </a:bodyPr>
          <a:lstStyle/>
          <a:p>
            <a:pPr marL="0" lvl="0" indent="0" algn="ctr" rtl="0">
              <a:spcBef>
                <a:spcPts val="0"/>
              </a:spcBef>
              <a:spcAft>
                <a:spcPts val="0"/>
              </a:spcAft>
              <a:buClr>
                <a:schemeClr val="accent1"/>
              </a:buClr>
              <a:buSzPts val="2700"/>
              <a:buFont typeface="Trebuchet MS"/>
              <a:buNone/>
            </a:pPr>
            <a:r>
              <a:rPr lang="en" sz="2400" dirty="0"/>
              <a:t>Review of Results: Stock Price</a:t>
            </a:r>
            <a:endParaRPr dirty="0"/>
          </a:p>
        </p:txBody>
      </p:sp>
      <p:sp>
        <p:nvSpPr>
          <p:cNvPr id="352" name="Google Shape;352;p44"/>
          <p:cNvSpPr txBox="1">
            <a:spLocks noGrp="1"/>
          </p:cNvSpPr>
          <p:nvPr>
            <p:ph type="sldNum" idx="12"/>
          </p:nvPr>
        </p:nvSpPr>
        <p:spPr>
          <a:xfrm>
            <a:off x="6442997" y="4531022"/>
            <a:ext cx="512400" cy="273900"/>
          </a:xfrm>
          <a:prstGeom prst="rect">
            <a:avLst/>
          </a:prstGeom>
        </p:spPr>
        <p:txBody>
          <a:bodyPr spcFirstLastPara="1" wrap="square" lIns="68575" tIns="34275" rIns="68575" bIns="34275"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14</a:t>
            </a:fld>
            <a:endParaRPr/>
          </a:p>
        </p:txBody>
      </p:sp>
      <p:pic>
        <p:nvPicPr>
          <p:cNvPr id="353" name="Google Shape;353;p44"/>
          <p:cNvPicPr preferRelativeResize="0"/>
          <p:nvPr/>
        </p:nvPicPr>
        <p:blipFill>
          <a:blip r:embed="rId5">
            <a:alphaModFix/>
          </a:blip>
          <a:stretch>
            <a:fillRect/>
          </a:stretch>
        </p:blipFill>
        <p:spPr>
          <a:xfrm>
            <a:off x="338275" y="660275"/>
            <a:ext cx="6897027" cy="3988225"/>
          </a:xfrm>
          <a:prstGeom prst="rect">
            <a:avLst/>
          </a:prstGeom>
          <a:noFill/>
          <a:ln>
            <a:noFill/>
          </a:ln>
        </p:spPr>
      </p:pic>
      <p:sp>
        <p:nvSpPr>
          <p:cNvPr id="5" name="Google Shape;273;p34">
            <a:extLst>
              <a:ext uri="{FF2B5EF4-FFF2-40B4-BE49-F238E27FC236}">
                <a16:creationId xmlns:a16="http://schemas.microsoft.com/office/drawing/2014/main" id="{792FCB53-EE9C-AB49-B7C0-17F95D632A7C}"/>
              </a:ext>
            </a:extLst>
          </p:cNvPr>
          <p:cNvSpPr txBox="1">
            <a:spLocks noGrp="1"/>
          </p:cNvSpPr>
          <p:nvPr>
            <p:ph type="ftr" idx="11"/>
          </p:nvPr>
        </p:nvSpPr>
        <p:spPr>
          <a:xfrm>
            <a:off x="446858" y="4789955"/>
            <a:ext cx="8072863" cy="273844"/>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r>
              <a:rPr lang="en" sz="1200" dirty="0"/>
              <a:t>Montey, Patil, Shaikh</a:t>
            </a:r>
            <a:endParaRPr sz="1400" dirty="0"/>
          </a:p>
        </p:txBody>
      </p:sp>
      <p:pic>
        <p:nvPicPr>
          <p:cNvPr id="2" name="Audio Recording Mar 17, 2021 at 6:41:42 PM" descr="Audio Recording Mar 17, 2021 at 6:41:42 PM">
            <a:hlinkClick r:id="" action="ppaction://media"/>
            <a:extLst>
              <a:ext uri="{FF2B5EF4-FFF2-40B4-BE49-F238E27FC236}">
                <a16:creationId xmlns:a16="http://schemas.microsoft.com/office/drawing/2014/main" id="{1A423FFD-021E-9D42-A5A8-2830D966883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3321" y="4158159"/>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25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357"/>
        <p:cNvGrpSpPr/>
        <p:nvPr/>
      </p:nvGrpSpPr>
      <p:grpSpPr>
        <a:xfrm>
          <a:off x="0" y="0"/>
          <a:ext cx="0" cy="0"/>
          <a:chOff x="0" y="0"/>
          <a:chExt cx="0" cy="0"/>
        </a:xfrm>
      </p:grpSpPr>
      <p:sp>
        <p:nvSpPr>
          <p:cNvPr id="358" name="Google Shape;358;p45"/>
          <p:cNvSpPr/>
          <p:nvPr/>
        </p:nvSpPr>
        <p:spPr>
          <a:xfrm>
            <a:off x="0" y="0"/>
            <a:ext cx="9144000" cy="5143500"/>
          </a:xfrm>
          <a:prstGeom prst="rect">
            <a:avLst/>
          </a:prstGeom>
          <a:solidFill>
            <a:schemeClr val="dk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Trebuchet MS"/>
              <a:ea typeface="Trebuchet MS"/>
              <a:cs typeface="Trebuchet MS"/>
              <a:sym typeface="Trebuchet MS"/>
            </a:endParaRPr>
          </a:p>
        </p:txBody>
      </p:sp>
      <p:grpSp>
        <p:nvGrpSpPr>
          <p:cNvPr id="359" name="Google Shape;359;p45"/>
          <p:cNvGrpSpPr/>
          <p:nvPr/>
        </p:nvGrpSpPr>
        <p:grpSpPr>
          <a:xfrm>
            <a:off x="0" y="-6350"/>
            <a:ext cx="9144000" cy="5149850"/>
            <a:chOff x="0" y="-8467"/>
            <a:chExt cx="12192000" cy="6866467"/>
          </a:xfrm>
        </p:grpSpPr>
        <p:cxnSp>
          <p:nvCxnSpPr>
            <p:cNvPr id="360" name="Google Shape;360;p45"/>
            <p:cNvCxnSpPr/>
            <p:nvPr/>
          </p:nvCxnSpPr>
          <p:spPr>
            <a:xfrm>
              <a:off x="9371012" y="0"/>
              <a:ext cx="1219200" cy="6858000"/>
            </a:xfrm>
            <a:prstGeom prst="straightConnector1">
              <a:avLst/>
            </a:prstGeom>
            <a:noFill/>
            <a:ln w="9525" cap="flat" cmpd="sng">
              <a:solidFill>
                <a:srgbClr val="FFFFFF"/>
              </a:solidFill>
              <a:prstDash val="solid"/>
              <a:round/>
              <a:headEnd type="none" w="sm" len="sm"/>
              <a:tailEnd type="none" w="sm" len="sm"/>
            </a:ln>
          </p:spPr>
        </p:cxnSp>
        <p:cxnSp>
          <p:nvCxnSpPr>
            <p:cNvPr id="361" name="Google Shape;361;p45"/>
            <p:cNvCxnSpPr/>
            <p:nvPr/>
          </p:nvCxnSpPr>
          <p:spPr>
            <a:xfrm flipH="1">
              <a:off x="7425267" y="3681413"/>
              <a:ext cx="4763558" cy="3176587"/>
            </a:xfrm>
            <a:prstGeom prst="straightConnector1">
              <a:avLst/>
            </a:prstGeom>
            <a:noFill/>
            <a:ln w="9525" cap="flat" cmpd="sng">
              <a:solidFill>
                <a:srgbClr val="FFFFFF"/>
              </a:solidFill>
              <a:prstDash val="solid"/>
              <a:round/>
              <a:headEnd type="none" w="sm" len="sm"/>
              <a:tailEnd type="none" w="sm" len="sm"/>
            </a:ln>
          </p:spPr>
        </p:cxnSp>
        <p:sp>
          <p:nvSpPr>
            <p:cNvPr id="362" name="Google Shape;362;p45"/>
            <p:cNvSpPr/>
            <p:nvPr/>
          </p:nvSpPr>
          <p:spPr>
            <a:xfrm>
              <a:off x="9181476" y="-8467"/>
              <a:ext cx="3007349" cy="6866467"/>
            </a:xfrm>
            <a:custGeom>
              <a:avLst/>
              <a:gdLst/>
              <a:ahLst/>
              <a:cxnLst/>
              <a:rect l="l" t="t" r="r" b="b"/>
              <a:pathLst>
                <a:path w="3007349" h="6866467" extrusionOk="0">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363" name="Google Shape;363;p45"/>
            <p:cNvSpPr/>
            <p:nvPr/>
          </p:nvSpPr>
          <p:spPr>
            <a:xfrm>
              <a:off x="9603442" y="-8467"/>
              <a:ext cx="2588558" cy="6866467"/>
            </a:xfrm>
            <a:custGeom>
              <a:avLst/>
              <a:gdLst/>
              <a:ahLst/>
              <a:cxnLst/>
              <a:rect l="l" t="t" r="r" b="b"/>
              <a:pathLst>
                <a:path w="2573311" h="6866467" extrusionOk="0">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364" name="Google Shape;364;p45"/>
            <p:cNvSpPr/>
            <p:nvPr/>
          </p:nvSpPr>
          <p:spPr>
            <a:xfrm>
              <a:off x="8932333" y="3048000"/>
              <a:ext cx="3259667" cy="3810000"/>
            </a:xfrm>
            <a:prstGeom prst="triangle">
              <a:avLst>
                <a:gd name="adj" fmla="val 100000"/>
              </a:avLst>
            </a:prstGeom>
            <a:solidFill>
              <a:schemeClr val="accent2">
                <a:alpha val="71764"/>
              </a:scheme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365" name="Google Shape;365;p45"/>
            <p:cNvSpPr/>
            <p:nvPr/>
          </p:nvSpPr>
          <p:spPr>
            <a:xfrm>
              <a:off x="9334500" y="-8467"/>
              <a:ext cx="2854326" cy="6866467"/>
            </a:xfrm>
            <a:custGeom>
              <a:avLst/>
              <a:gdLst/>
              <a:ahLst/>
              <a:cxnLst/>
              <a:rect l="l" t="t" r="r" b="b"/>
              <a:pathLst>
                <a:path w="2858013" h="6866467" extrusionOk="0">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366" name="Google Shape;366;p45"/>
            <p:cNvSpPr/>
            <p:nvPr/>
          </p:nvSpPr>
          <p:spPr>
            <a:xfrm>
              <a:off x="10898730" y="-8467"/>
              <a:ext cx="1290094" cy="6866467"/>
            </a:xfrm>
            <a:custGeom>
              <a:avLst/>
              <a:gdLst/>
              <a:ahLst/>
              <a:cxnLst/>
              <a:rect l="l" t="t" r="r" b="b"/>
              <a:pathLst>
                <a:path w="1290094" h="6858000" extrusionOk="0">
                  <a:moveTo>
                    <a:pt x="1019735" y="0"/>
                  </a:moveTo>
                  <a:lnTo>
                    <a:pt x="1290094" y="0"/>
                  </a:lnTo>
                  <a:lnTo>
                    <a:pt x="1290094" y="6858000"/>
                  </a:lnTo>
                  <a:lnTo>
                    <a:pt x="0" y="6858000"/>
                  </a:lnTo>
                  <a:lnTo>
                    <a:pt x="1019735" y="0"/>
                  </a:lnTo>
                  <a:close/>
                </a:path>
              </a:pathLst>
            </a:custGeom>
            <a:solidFill>
              <a:srgbClr val="BFE471">
                <a:alpha val="69803"/>
              </a:srgbClr>
            </a:solidFill>
            <a:ln>
              <a:noFill/>
            </a:ln>
          </p:spPr>
        </p:sp>
        <p:sp>
          <p:nvSpPr>
            <p:cNvPr id="367" name="Google Shape;367;p45"/>
            <p:cNvSpPr/>
            <p:nvPr/>
          </p:nvSpPr>
          <p:spPr>
            <a:xfrm>
              <a:off x="10938999" y="-8467"/>
              <a:ext cx="1249825" cy="6866467"/>
            </a:xfrm>
            <a:custGeom>
              <a:avLst/>
              <a:gdLst/>
              <a:ahLst/>
              <a:cxnLst/>
              <a:rect l="l" t="t" r="r" b="b"/>
              <a:pathLst>
                <a:path w="1249825" h="6858000" extrusionOk="0">
                  <a:moveTo>
                    <a:pt x="0" y="0"/>
                  </a:moveTo>
                  <a:lnTo>
                    <a:pt x="1249825" y="0"/>
                  </a:lnTo>
                  <a:lnTo>
                    <a:pt x="1249825" y="6858000"/>
                  </a:lnTo>
                  <a:lnTo>
                    <a:pt x="1109382" y="6858000"/>
                  </a:lnTo>
                  <a:lnTo>
                    <a:pt x="0" y="0"/>
                  </a:lnTo>
                  <a:close/>
                </a:path>
              </a:pathLst>
            </a:custGeom>
            <a:solidFill>
              <a:schemeClr val="accent1">
                <a:alpha val="64705"/>
              </a:schemeClr>
            </a:solidFill>
            <a:ln>
              <a:noFill/>
            </a:ln>
          </p:spPr>
        </p:sp>
        <p:sp>
          <p:nvSpPr>
            <p:cNvPr id="368" name="Google Shape;368;p45"/>
            <p:cNvSpPr/>
            <p:nvPr/>
          </p:nvSpPr>
          <p:spPr>
            <a:xfrm>
              <a:off x="10371666" y="3589867"/>
              <a:ext cx="1817159" cy="3268133"/>
            </a:xfrm>
            <a:prstGeom prst="triangle">
              <a:avLst>
                <a:gd name="adj" fmla="val 100000"/>
              </a:avLst>
            </a:prstGeom>
            <a:solidFill>
              <a:schemeClr val="accent1">
                <a:alpha val="80000"/>
              </a:scheme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369" name="Google Shape;369;p45"/>
            <p:cNvSpPr/>
            <p:nvPr/>
          </p:nvSpPr>
          <p:spPr>
            <a:xfrm>
              <a:off x="0" y="4013200"/>
              <a:ext cx="448733" cy="2844800"/>
            </a:xfrm>
            <a:prstGeom prst="triangle">
              <a:avLst>
                <a:gd name="adj" fmla="val 0"/>
              </a:avLst>
            </a:prstGeom>
            <a:solidFill>
              <a:schemeClr val="accent1">
                <a:alpha val="84705"/>
              </a:scheme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grpSp>
      <p:sp>
        <p:nvSpPr>
          <p:cNvPr id="370" name="Google Shape;370;p45"/>
          <p:cNvSpPr txBox="1">
            <a:spLocks noGrp="1"/>
          </p:cNvSpPr>
          <p:nvPr>
            <p:ph type="title"/>
          </p:nvPr>
        </p:nvSpPr>
        <p:spPr>
          <a:xfrm>
            <a:off x="508000" y="457200"/>
            <a:ext cx="6447501" cy="990600"/>
          </a:xfrm>
          <a:prstGeom prst="rect">
            <a:avLst/>
          </a:prstGeom>
          <a:noFill/>
          <a:ln>
            <a:noFill/>
          </a:ln>
        </p:spPr>
        <p:txBody>
          <a:bodyPr spcFirstLastPara="1" wrap="square" lIns="68575" tIns="34275" rIns="68575" bIns="34275" anchor="t" anchorCtr="0">
            <a:normAutofit/>
          </a:bodyPr>
          <a:lstStyle/>
          <a:p>
            <a:pPr marL="0" lvl="0" indent="0" algn="ctr" rtl="0">
              <a:spcBef>
                <a:spcPts val="0"/>
              </a:spcBef>
              <a:spcAft>
                <a:spcPts val="0"/>
              </a:spcAft>
              <a:buClr>
                <a:schemeClr val="accent1"/>
              </a:buClr>
              <a:buSzPts val="2700"/>
              <a:buFont typeface="Trebuchet MS"/>
              <a:buNone/>
            </a:pPr>
            <a:r>
              <a:rPr lang="en" sz="2400" dirty="0"/>
              <a:t>Summary: Life Lessons</a:t>
            </a:r>
            <a:endParaRPr sz="2400" dirty="0"/>
          </a:p>
        </p:txBody>
      </p:sp>
      <p:sp>
        <p:nvSpPr>
          <p:cNvPr id="371" name="Google Shape;371;p45"/>
          <p:cNvSpPr txBox="1">
            <a:spLocks noGrp="1"/>
          </p:cNvSpPr>
          <p:nvPr>
            <p:ph type="body" idx="1"/>
          </p:nvPr>
        </p:nvSpPr>
        <p:spPr>
          <a:xfrm>
            <a:off x="508000" y="1620442"/>
            <a:ext cx="6447501" cy="2910580"/>
          </a:xfrm>
          <a:prstGeom prst="rect">
            <a:avLst/>
          </a:prstGeom>
          <a:noFill/>
          <a:ln>
            <a:noFill/>
          </a:ln>
        </p:spPr>
        <p:txBody>
          <a:bodyPr spcFirstLastPara="1" wrap="square" lIns="68575" tIns="34275" rIns="68575" bIns="34275" anchor="t" anchorCtr="0">
            <a:normAutofit/>
          </a:bodyPr>
          <a:lstStyle/>
          <a:p>
            <a:pPr marL="254000" lvl="0" indent="-292100" algn="l" rtl="0">
              <a:spcBef>
                <a:spcPts val="0"/>
              </a:spcBef>
              <a:spcAft>
                <a:spcPts val="0"/>
              </a:spcAft>
              <a:buSzPts val="1600"/>
              <a:buChar char="►"/>
            </a:pPr>
            <a:r>
              <a:rPr lang="en" sz="1600"/>
              <a:t>Lesson 1: Your first plan is never your last; Your strategy must be flexible and adaptive to remain competitive.</a:t>
            </a:r>
            <a:endParaRPr sz="1600"/>
          </a:p>
          <a:p>
            <a:pPr marL="0" lvl="0" indent="0" algn="l" rtl="0">
              <a:spcBef>
                <a:spcPts val="0"/>
              </a:spcBef>
              <a:spcAft>
                <a:spcPts val="0"/>
              </a:spcAft>
              <a:buNone/>
            </a:pPr>
            <a:endParaRPr sz="1600"/>
          </a:p>
          <a:p>
            <a:pPr marL="254000" lvl="0" indent="-292100" algn="l" rtl="0">
              <a:spcBef>
                <a:spcPts val="800"/>
              </a:spcBef>
              <a:spcAft>
                <a:spcPts val="0"/>
              </a:spcAft>
              <a:buSzPts val="1600"/>
              <a:buChar char="►"/>
            </a:pPr>
            <a:r>
              <a:rPr lang="en" sz="1600"/>
              <a:t>Lesson 2: Silos must be removed to allow for coordinated, strategic, and successful decisions to be made within a company.</a:t>
            </a:r>
            <a:endParaRPr sz="1600"/>
          </a:p>
          <a:p>
            <a:pPr marL="0" lvl="0" indent="0" algn="l" rtl="0">
              <a:spcBef>
                <a:spcPts val="800"/>
              </a:spcBef>
              <a:spcAft>
                <a:spcPts val="0"/>
              </a:spcAft>
              <a:buNone/>
            </a:pPr>
            <a:endParaRPr sz="1600"/>
          </a:p>
          <a:p>
            <a:pPr marL="254000" lvl="0" indent="-292100" algn="l" rtl="0">
              <a:spcBef>
                <a:spcPts val="800"/>
              </a:spcBef>
              <a:spcAft>
                <a:spcPts val="0"/>
              </a:spcAft>
              <a:buSzPts val="1600"/>
              <a:buChar char="►"/>
            </a:pPr>
            <a:r>
              <a:rPr lang="en" sz="1600"/>
              <a:t>Lesson 3: Teams achieve more when their is not a Hero!</a:t>
            </a:r>
            <a:endParaRPr sz="1600"/>
          </a:p>
        </p:txBody>
      </p:sp>
      <p:sp>
        <p:nvSpPr>
          <p:cNvPr id="372" name="Google Shape;372;p45"/>
          <p:cNvSpPr txBox="1">
            <a:spLocks noGrp="1"/>
          </p:cNvSpPr>
          <p:nvPr>
            <p:ph type="ftr" idx="11"/>
          </p:nvPr>
        </p:nvSpPr>
        <p:spPr>
          <a:xfrm>
            <a:off x="508000" y="4531022"/>
            <a:ext cx="6801624" cy="273844"/>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r>
              <a:rPr lang="en" sz="1200"/>
              <a:t>Montey, Patil, Shaikh</a:t>
            </a:r>
            <a:endParaRPr sz="1200"/>
          </a:p>
        </p:txBody>
      </p:sp>
      <p:sp>
        <p:nvSpPr>
          <p:cNvPr id="373" name="Google Shape;373;p45"/>
          <p:cNvSpPr txBox="1">
            <a:spLocks noGrp="1"/>
          </p:cNvSpPr>
          <p:nvPr>
            <p:ph type="sldNum" idx="12"/>
          </p:nvPr>
        </p:nvSpPr>
        <p:spPr>
          <a:xfrm>
            <a:off x="6442997" y="4531022"/>
            <a:ext cx="512400" cy="273900"/>
          </a:xfrm>
          <a:prstGeom prst="rect">
            <a:avLst/>
          </a:prstGeom>
        </p:spPr>
        <p:txBody>
          <a:bodyPr spcFirstLastPara="1" wrap="square" lIns="68575" tIns="34275" rIns="68575" bIns="34275"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15</a:t>
            </a:fld>
            <a:endParaRPr/>
          </a:p>
        </p:txBody>
      </p:sp>
      <p:pic>
        <p:nvPicPr>
          <p:cNvPr id="2" name="Audio Recording Mar 17, 2021 at 6:50:09 PM" descr="Audio Recording Mar 17, 2021 at 6:50:09 PM">
            <a:hlinkClick r:id="" action="ppaction://media"/>
            <a:extLst>
              <a:ext uri="{FF2B5EF4-FFF2-40B4-BE49-F238E27FC236}">
                <a16:creationId xmlns:a16="http://schemas.microsoft.com/office/drawing/2014/main" id="{F33FE6F5-3554-AC46-8CF8-E87AB9F1749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760791" y="3992066"/>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85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0"/>
        <p:cNvGrpSpPr/>
        <p:nvPr/>
      </p:nvGrpSpPr>
      <p:grpSpPr>
        <a:xfrm>
          <a:off x="0" y="0"/>
          <a:ext cx="0" cy="0"/>
          <a:chOff x="0" y="0"/>
          <a:chExt cx="0" cy="0"/>
        </a:xfrm>
      </p:grpSpPr>
      <p:sp>
        <p:nvSpPr>
          <p:cNvPr id="221" name="Google Shape;221;p33"/>
          <p:cNvSpPr/>
          <p:nvPr/>
        </p:nvSpPr>
        <p:spPr>
          <a:xfrm>
            <a:off x="0" y="0"/>
            <a:ext cx="9144000" cy="51435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Trebuchet MS"/>
              <a:ea typeface="Trebuchet MS"/>
              <a:cs typeface="Trebuchet MS"/>
              <a:sym typeface="Trebuchet MS"/>
            </a:endParaRPr>
          </a:p>
        </p:txBody>
      </p:sp>
      <p:sp>
        <p:nvSpPr>
          <p:cNvPr id="222" name="Google Shape;222;p33"/>
          <p:cNvSpPr txBox="1">
            <a:spLocks noGrp="1"/>
          </p:cNvSpPr>
          <p:nvPr>
            <p:ph type="title"/>
          </p:nvPr>
        </p:nvSpPr>
        <p:spPr>
          <a:xfrm>
            <a:off x="965200" y="199450"/>
            <a:ext cx="7648200" cy="824700"/>
          </a:xfrm>
          <a:prstGeom prst="rect">
            <a:avLst/>
          </a:prstGeom>
          <a:noFill/>
          <a:ln>
            <a:noFill/>
          </a:ln>
        </p:spPr>
        <p:txBody>
          <a:bodyPr spcFirstLastPara="1" wrap="square" lIns="68575" tIns="34275" rIns="68575" bIns="34275" anchor="t" anchorCtr="0">
            <a:normAutofit/>
          </a:bodyPr>
          <a:lstStyle/>
          <a:p>
            <a:pPr marL="0" lvl="0" indent="0" algn="ctr" rtl="0">
              <a:spcBef>
                <a:spcPts val="0"/>
              </a:spcBef>
              <a:spcAft>
                <a:spcPts val="0"/>
              </a:spcAft>
              <a:buClr>
                <a:schemeClr val="accent1"/>
              </a:buClr>
              <a:buSzPts val="2700"/>
              <a:buFont typeface="Trebuchet MS"/>
              <a:buNone/>
            </a:pPr>
            <a:r>
              <a:rPr lang="en" sz="3000"/>
              <a:t>Agenda</a:t>
            </a:r>
            <a:endParaRPr sz="3000"/>
          </a:p>
        </p:txBody>
      </p:sp>
      <p:sp>
        <p:nvSpPr>
          <p:cNvPr id="223" name="Google Shape;223;p33"/>
          <p:cNvSpPr/>
          <p:nvPr/>
        </p:nvSpPr>
        <p:spPr>
          <a:xfrm rot="10800000">
            <a:off x="0" y="0"/>
            <a:ext cx="631947" cy="4249616"/>
          </a:xfrm>
          <a:prstGeom prst="triangle">
            <a:avLst>
              <a:gd name="adj" fmla="val 100000"/>
            </a:avLst>
          </a:prstGeom>
          <a:solidFill>
            <a:schemeClr val="accent1">
              <a:alpha val="84705"/>
            </a:scheme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24" name="Google Shape;224;p33"/>
          <p:cNvSpPr/>
          <p:nvPr/>
        </p:nvSpPr>
        <p:spPr>
          <a:xfrm flipH="1">
            <a:off x="8807450" y="3009900"/>
            <a:ext cx="336550" cy="2133600"/>
          </a:xfrm>
          <a:prstGeom prst="triangle">
            <a:avLst>
              <a:gd name="adj" fmla="val 0"/>
            </a:avLst>
          </a:prstGeom>
          <a:solidFill>
            <a:schemeClr val="accent1">
              <a:alpha val="84705"/>
            </a:scheme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grpSp>
        <p:nvGrpSpPr>
          <p:cNvPr id="225" name="Google Shape;225;p33"/>
          <p:cNvGrpSpPr/>
          <p:nvPr/>
        </p:nvGrpSpPr>
        <p:grpSpPr>
          <a:xfrm>
            <a:off x="965200" y="851651"/>
            <a:ext cx="7213600" cy="4014554"/>
            <a:chOff x="0" y="19332"/>
            <a:chExt cx="9618133" cy="4778662"/>
          </a:xfrm>
        </p:grpSpPr>
        <p:sp>
          <p:nvSpPr>
            <p:cNvPr id="226" name="Google Shape;226;p33"/>
            <p:cNvSpPr/>
            <p:nvPr/>
          </p:nvSpPr>
          <p:spPr>
            <a:xfrm>
              <a:off x="0" y="240732"/>
              <a:ext cx="9618133" cy="378000"/>
            </a:xfrm>
            <a:prstGeom prst="rect">
              <a:avLst/>
            </a:prstGeom>
            <a:solidFill>
              <a:schemeClr val="lt1">
                <a:alpha val="89803"/>
              </a:schemeClr>
            </a:solidFill>
            <a:ln w="19050" cap="rnd" cmpd="sng">
              <a:solidFill>
                <a:srgbClr val="52A01E"/>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27" name="Google Shape;227;p33"/>
            <p:cNvSpPr/>
            <p:nvPr/>
          </p:nvSpPr>
          <p:spPr>
            <a:xfrm>
              <a:off x="480906" y="19332"/>
              <a:ext cx="6732693" cy="442800"/>
            </a:xfrm>
            <a:prstGeom prst="roundRect">
              <a:avLst>
                <a:gd name="adj" fmla="val 16667"/>
              </a:avLst>
            </a:prstGeom>
            <a:solidFill>
              <a:srgbClr val="52A01E"/>
            </a:solidFill>
            <a:ln w="19050" cap="rnd" cmpd="sng">
              <a:solidFill>
                <a:schemeClr val="lt1"/>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28" name="Google Shape;228;p33"/>
            <p:cNvSpPr txBox="1"/>
            <p:nvPr/>
          </p:nvSpPr>
          <p:spPr>
            <a:xfrm>
              <a:off x="502539" y="40915"/>
              <a:ext cx="6689400" cy="399600"/>
            </a:xfrm>
            <a:prstGeom prst="rect">
              <a:avLst/>
            </a:prstGeom>
            <a:noFill/>
            <a:ln>
              <a:noFill/>
            </a:ln>
          </p:spPr>
          <p:txBody>
            <a:bodyPr spcFirstLastPara="1" wrap="square" lIns="190850" tIns="0" rIns="190850" bIns="0" anchor="ctr" anchorCtr="0">
              <a:noAutofit/>
            </a:bodyPr>
            <a:lstStyle/>
            <a:p>
              <a:pPr marL="0" marR="0" lvl="0" indent="0" algn="l" rtl="0">
                <a:lnSpc>
                  <a:spcPct val="90000"/>
                </a:lnSpc>
                <a:spcBef>
                  <a:spcPts val="0"/>
                </a:spcBef>
                <a:spcAft>
                  <a:spcPts val="0"/>
                </a:spcAft>
                <a:buClr>
                  <a:schemeClr val="lt1"/>
                </a:buClr>
                <a:buSzPts val="1100"/>
                <a:buFont typeface="Trebuchet MS"/>
                <a:buNone/>
              </a:pPr>
              <a:r>
                <a:rPr lang="en" sz="1600" b="0" i="0" u="none" strike="noStrike" cap="none" dirty="0">
                  <a:solidFill>
                    <a:schemeClr val="lt1"/>
                  </a:solidFill>
                  <a:latin typeface="Trebuchet MS"/>
                  <a:ea typeface="Trebuchet MS"/>
                  <a:cs typeface="Trebuchet MS"/>
                  <a:sym typeface="Trebuchet MS"/>
                </a:rPr>
                <a:t>Strategy And Mission Statement</a:t>
              </a:r>
              <a:endParaRPr sz="1600" dirty="0"/>
            </a:p>
          </p:txBody>
        </p:sp>
        <p:sp>
          <p:nvSpPr>
            <p:cNvPr id="229" name="Google Shape;229;p33"/>
            <p:cNvSpPr/>
            <p:nvPr/>
          </p:nvSpPr>
          <p:spPr>
            <a:xfrm>
              <a:off x="0" y="921132"/>
              <a:ext cx="9618133" cy="1559250"/>
            </a:xfrm>
            <a:prstGeom prst="rect">
              <a:avLst/>
            </a:prstGeom>
            <a:solidFill>
              <a:schemeClr val="lt1">
                <a:alpha val="89803"/>
              </a:schemeClr>
            </a:solidFill>
            <a:ln w="19050" cap="rnd" cmpd="sng">
              <a:solidFill>
                <a:srgbClr val="84B71E"/>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30" name="Google Shape;230;p33"/>
            <p:cNvSpPr txBox="1"/>
            <p:nvPr/>
          </p:nvSpPr>
          <p:spPr>
            <a:xfrm>
              <a:off x="0" y="921129"/>
              <a:ext cx="9618000" cy="1448400"/>
            </a:xfrm>
            <a:prstGeom prst="rect">
              <a:avLst/>
            </a:prstGeom>
            <a:noFill/>
            <a:ln>
              <a:noFill/>
            </a:ln>
          </p:spPr>
          <p:txBody>
            <a:bodyPr spcFirstLastPara="1" wrap="square" lIns="559850" tIns="234300" rIns="559850" bIns="80000" anchor="t" anchorCtr="0">
              <a:noAutofit/>
            </a:bodyPr>
            <a:lstStyle/>
            <a:p>
              <a:pPr marL="88900" marR="0" lvl="1" indent="-101600" algn="l" rtl="0">
                <a:lnSpc>
                  <a:spcPct val="90000"/>
                </a:lnSpc>
                <a:spcBef>
                  <a:spcPts val="0"/>
                </a:spcBef>
                <a:spcAft>
                  <a:spcPts val="0"/>
                </a:spcAft>
                <a:buClr>
                  <a:schemeClr val="dk1"/>
                </a:buClr>
                <a:buSzPts val="1400"/>
                <a:buFont typeface="Trebuchet MS"/>
                <a:buChar char="•"/>
              </a:pPr>
              <a:r>
                <a:rPr lang="en" b="0" i="0" u="none" strike="noStrike" cap="none">
                  <a:solidFill>
                    <a:schemeClr val="dk1"/>
                  </a:solidFill>
                  <a:latin typeface="Trebuchet MS"/>
                  <a:ea typeface="Trebuchet MS"/>
                  <a:cs typeface="Trebuchet MS"/>
                  <a:sym typeface="Trebuchet MS"/>
                </a:rPr>
                <a:t>R&amp;D</a:t>
              </a:r>
              <a:endParaRPr/>
            </a:p>
            <a:p>
              <a:pPr marL="88900" marR="0" lvl="1" indent="-101600" algn="l" rtl="0">
                <a:lnSpc>
                  <a:spcPct val="90000"/>
                </a:lnSpc>
                <a:spcBef>
                  <a:spcPts val="200"/>
                </a:spcBef>
                <a:spcAft>
                  <a:spcPts val="0"/>
                </a:spcAft>
                <a:buClr>
                  <a:schemeClr val="dk1"/>
                </a:buClr>
                <a:buSzPts val="1400"/>
                <a:buFont typeface="Trebuchet MS"/>
                <a:buChar char="•"/>
              </a:pPr>
              <a:r>
                <a:rPr lang="en" b="0" i="0" u="none" strike="noStrike" cap="none">
                  <a:solidFill>
                    <a:schemeClr val="dk1"/>
                  </a:solidFill>
                  <a:latin typeface="Trebuchet MS"/>
                  <a:ea typeface="Trebuchet MS"/>
                  <a:cs typeface="Trebuchet MS"/>
                  <a:sym typeface="Trebuchet MS"/>
                </a:rPr>
                <a:t>Marketing</a:t>
              </a:r>
              <a:endParaRPr/>
            </a:p>
            <a:p>
              <a:pPr marL="88900" marR="0" lvl="1" indent="-101600" algn="l" rtl="0">
                <a:lnSpc>
                  <a:spcPct val="90000"/>
                </a:lnSpc>
                <a:spcBef>
                  <a:spcPts val="200"/>
                </a:spcBef>
                <a:spcAft>
                  <a:spcPts val="0"/>
                </a:spcAft>
                <a:buClr>
                  <a:schemeClr val="dk1"/>
                </a:buClr>
                <a:buSzPts val="1400"/>
                <a:buFont typeface="Trebuchet MS"/>
                <a:buChar char="•"/>
              </a:pPr>
              <a:r>
                <a:rPr lang="en" b="0" i="0" u="none" strike="noStrike" cap="none">
                  <a:solidFill>
                    <a:schemeClr val="dk1"/>
                  </a:solidFill>
                  <a:latin typeface="Trebuchet MS"/>
                  <a:ea typeface="Trebuchet MS"/>
                  <a:cs typeface="Trebuchet MS"/>
                  <a:sym typeface="Trebuchet MS"/>
                </a:rPr>
                <a:t>Production</a:t>
              </a:r>
              <a:endParaRPr/>
            </a:p>
            <a:p>
              <a:pPr marL="88900" marR="0" lvl="1" indent="-101600" algn="l" rtl="0">
                <a:lnSpc>
                  <a:spcPct val="90000"/>
                </a:lnSpc>
                <a:spcBef>
                  <a:spcPts val="200"/>
                </a:spcBef>
                <a:spcAft>
                  <a:spcPts val="0"/>
                </a:spcAft>
                <a:buClr>
                  <a:schemeClr val="dk1"/>
                </a:buClr>
                <a:buSzPts val="1400"/>
                <a:buFont typeface="Trebuchet MS"/>
                <a:buChar char="•"/>
              </a:pPr>
              <a:r>
                <a:rPr lang="en" b="0" i="0" u="none" strike="noStrike" cap="none">
                  <a:solidFill>
                    <a:schemeClr val="dk1"/>
                  </a:solidFill>
                  <a:latin typeface="Trebuchet MS"/>
                  <a:ea typeface="Trebuchet MS"/>
                  <a:cs typeface="Trebuchet MS"/>
                  <a:sym typeface="Trebuchet MS"/>
                </a:rPr>
                <a:t>TQM</a:t>
              </a:r>
              <a:endParaRPr/>
            </a:p>
            <a:p>
              <a:pPr marL="88900" marR="0" lvl="1" indent="-101600" algn="l" rtl="0">
                <a:lnSpc>
                  <a:spcPct val="90000"/>
                </a:lnSpc>
                <a:spcBef>
                  <a:spcPts val="200"/>
                </a:spcBef>
                <a:spcAft>
                  <a:spcPts val="0"/>
                </a:spcAft>
                <a:buClr>
                  <a:schemeClr val="dk1"/>
                </a:buClr>
                <a:buSzPts val="1400"/>
                <a:buFont typeface="Trebuchet MS"/>
                <a:buChar char="•"/>
              </a:pPr>
              <a:r>
                <a:rPr lang="en" b="0" i="0" u="none" strike="noStrike" cap="none">
                  <a:solidFill>
                    <a:schemeClr val="dk1"/>
                  </a:solidFill>
                  <a:latin typeface="Trebuchet MS"/>
                  <a:ea typeface="Trebuchet MS"/>
                  <a:cs typeface="Trebuchet MS"/>
                  <a:sym typeface="Trebuchet MS"/>
                </a:rPr>
                <a:t>Finance</a:t>
              </a:r>
              <a:endParaRPr/>
            </a:p>
          </p:txBody>
        </p:sp>
        <p:sp>
          <p:nvSpPr>
            <p:cNvPr id="231" name="Google Shape;231;p33"/>
            <p:cNvSpPr/>
            <p:nvPr/>
          </p:nvSpPr>
          <p:spPr>
            <a:xfrm>
              <a:off x="480906" y="699732"/>
              <a:ext cx="6732693" cy="442800"/>
            </a:xfrm>
            <a:prstGeom prst="roundRect">
              <a:avLst>
                <a:gd name="adj" fmla="val 16667"/>
              </a:avLst>
            </a:prstGeom>
            <a:solidFill>
              <a:srgbClr val="84B71E"/>
            </a:solidFill>
            <a:ln w="19050" cap="rnd" cmpd="sng">
              <a:solidFill>
                <a:schemeClr val="lt1"/>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32" name="Google Shape;232;p33"/>
            <p:cNvSpPr txBox="1"/>
            <p:nvPr/>
          </p:nvSpPr>
          <p:spPr>
            <a:xfrm>
              <a:off x="502522" y="721348"/>
              <a:ext cx="6689400" cy="399600"/>
            </a:xfrm>
            <a:prstGeom prst="rect">
              <a:avLst/>
            </a:prstGeom>
            <a:noFill/>
            <a:ln>
              <a:noFill/>
            </a:ln>
          </p:spPr>
          <p:txBody>
            <a:bodyPr spcFirstLastPara="1" wrap="square" lIns="190850" tIns="0" rIns="190850" bIns="0" anchor="ctr" anchorCtr="0">
              <a:noAutofit/>
            </a:bodyPr>
            <a:lstStyle/>
            <a:p>
              <a:pPr marL="0" marR="0" lvl="0" indent="0" algn="l" rtl="0">
                <a:lnSpc>
                  <a:spcPct val="90000"/>
                </a:lnSpc>
                <a:spcBef>
                  <a:spcPts val="0"/>
                </a:spcBef>
                <a:spcAft>
                  <a:spcPts val="0"/>
                </a:spcAft>
                <a:buClr>
                  <a:schemeClr val="lt1"/>
                </a:buClr>
                <a:buSzPts val="1100"/>
                <a:buFont typeface="Trebuchet MS"/>
                <a:buNone/>
              </a:pPr>
              <a:r>
                <a:rPr lang="en" sz="1600" b="0" i="0" u="none" strike="noStrike" cap="none">
                  <a:solidFill>
                    <a:schemeClr val="lt1"/>
                  </a:solidFill>
                  <a:latin typeface="Trebuchet MS"/>
                  <a:ea typeface="Trebuchet MS"/>
                  <a:cs typeface="Trebuchet MS"/>
                  <a:sym typeface="Trebuchet MS"/>
                </a:rPr>
                <a:t>Review of Decisions</a:t>
              </a:r>
              <a:endParaRPr sz="1600"/>
            </a:p>
          </p:txBody>
        </p:sp>
        <p:sp>
          <p:nvSpPr>
            <p:cNvPr id="233" name="Google Shape;233;p33"/>
            <p:cNvSpPr/>
            <p:nvPr/>
          </p:nvSpPr>
          <p:spPr>
            <a:xfrm>
              <a:off x="0" y="2782782"/>
              <a:ext cx="9618133" cy="1086750"/>
            </a:xfrm>
            <a:prstGeom prst="rect">
              <a:avLst/>
            </a:prstGeom>
            <a:solidFill>
              <a:schemeClr val="lt1">
                <a:alpha val="89803"/>
              </a:schemeClr>
            </a:solidFill>
            <a:ln w="19050" cap="rnd" cmpd="sng">
              <a:solidFill>
                <a:srgbClr val="C6D01B"/>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34" name="Google Shape;234;p33"/>
            <p:cNvSpPr txBox="1"/>
            <p:nvPr/>
          </p:nvSpPr>
          <p:spPr>
            <a:xfrm>
              <a:off x="0" y="2782782"/>
              <a:ext cx="9618133" cy="1086750"/>
            </a:xfrm>
            <a:prstGeom prst="rect">
              <a:avLst/>
            </a:prstGeom>
            <a:noFill/>
            <a:ln>
              <a:noFill/>
            </a:ln>
          </p:spPr>
          <p:txBody>
            <a:bodyPr spcFirstLastPara="1" wrap="square" lIns="559850" tIns="234300" rIns="559850" bIns="80000" anchor="t" anchorCtr="0">
              <a:noAutofit/>
            </a:bodyPr>
            <a:lstStyle/>
            <a:p>
              <a:pPr marL="88900" marR="0" lvl="1" indent="-101600" algn="l" rtl="0">
                <a:lnSpc>
                  <a:spcPct val="90000"/>
                </a:lnSpc>
                <a:spcBef>
                  <a:spcPts val="0"/>
                </a:spcBef>
                <a:spcAft>
                  <a:spcPts val="0"/>
                </a:spcAft>
                <a:buClr>
                  <a:schemeClr val="dk1"/>
                </a:buClr>
                <a:buSzPts val="1400"/>
                <a:buFont typeface="Trebuchet MS"/>
                <a:buChar char="•"/>
              </a:pPr>
              <a:r>
                <a:rPr lang="en" b="0" i="0" u="none" strike="noStrike" cap="none">
                  <a:solidFill>
                    <a:schemeClr val="dk1"/>
                  </a:solidFill>
                  <a:latin typeface="Trebuchet MS"/>
                  <a:ea typeface="Trebuchet MS"/>
                  <a:cs typeface="Trebuchet MS"/>
                  <a:sym typeface="Trebuchet MS"/>
                </a:rPr>
                <a:t>ROS</a:t>
              </a:r>
              <a:endParaRPr/>
            </a:p>
            <a:p>
              <a:pPr marL="88900" marR="0" lvl="1" indent="-101600" algn="l" rtl="0">
                <a:lnSpc>
                  <a:spcPct val="90000"/>
                </a:lnSpc>
                <a:spcBef>
                  <a:spcPts val="200"/>
                </a:spcBef>
                <a:spcAft>
                  <a:spcPts val="0"/>
                </a:spcAft>
                <a:buClr>
                  <a:schemeClr val="dk1"/>
                </a:buClr>
                <a:buSzPts val="1400"/>
                <a:buFont typeface="Trebuchet MS"/>
                <a:buChar char="•"/>
              </a:pPr>
              <a:r>
                <a:rPr lang="en" b="0" i="0" u="none" strike="noStrike" cap="none">
                  <a:solidFill>
                    <a:schemeClr val="dk1"/>
                  </a:solidFill>
                  <a:latin typeface="Trebuchet MS"/>
                  <a:ea typeface="Trebuchet MS"/>
                  <a:cs typeface="Trebuchet MS"/>
                  <a:sym typeface="Trebuchet MS"/>
                </a:rPr>
                <a:t>Market Share</a:t>
              </a:r>
              <a:endParaRPr/>
            </a:p>
            <a:p>
              <a:pPr marL="88900" marR="0" lvl="1" indent="-101600" algn="l" rtl="0">
                <a:lnSpc>
                  <a:spcPct val="90000"/>
                </a:lnSpc>
                <a:spcBef>
                  <a:spcPts val="200"/>
                </a:spcBef>
                <a:spcAft>
                  <a:spcPts val="0"/>
                </a:spcAft>
                <a:buClr>
                  <a:schemeClr val="dk1"/>
                </a:buClr>
                <a:buSzPts val="1400"/>
                <a:buFont typeface="Trebuchet MS"/>
                <a:buChar char="•"/>
              </a:pPr>
              <a:r>
                <a:rPr lang="en" b="0" i="0" u="none" strike="noStrike" cap="none">
                  <a:solidFill>
                    <a:schemeClr val="dk1"/>
                  </a:solidFill>
                  <a:latin typeface="Trebuchet MS"/>
                  <a:ea typeface="Trebuchet MS"/>
                  <a:cs typeface="Trebuchet MS"/>
                  <a:sym typeface="Trebuchet MS"/>
                </a:rPr>
                <a:t>Stock Price</a:t>
              </a:r>
              <a:endParaRPr/>
            </a:p>
          </p:txBody>
        </p:sp>
        <p:sp>
          <p:nvSpPr>
            <p:cNvPr id="235" name="Google Shape;235;p33"/>
            <p:cNvSpPr/>
            <p:nvPr/>
          </p:nvSpPr>
          <p:spPr>
            <a:xfrm>
              <a:off x="480906" y="2561382"/>
              <a:ext cx="6732693" cy="442800"/>
            </a:xfrm>
            <a:prstGeom prst="roundRect">
              <a:avLst>
                <a:gd name="adj" fmla="val 16667"/>
              </a:avLst>
            </a:prstGeom>
            <a:solidFill>
              <a:srgbClr val="C6D01B"/>
            </a:solidFill>
            <a:ln w="19050" cap="rnd" cmpd="sng">
              <a:solidFill>
                <a:schemeClr val="lt1"/>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36" name="Google Shape;236;p33"/>
            <p:cNvSpPr txBox="1"/>
            <p:nvPr/>
          </p:nvSpPr>
          <p:spPr>
            <a:xfrm>
              <a:off x="502522" y="2582998"/>
              <a:ext cx="6689461" cy="399568"/>
            </a:xfrm>
            <a:prstGeom prst="rect">
              <a:avLst/>
            </a:prstGeom>
            <a:noFill/>
            <a:ln>
              <a:noFill/>
            </a:ln>
          </p:spPr>
          <p:txBody>
            <a:bodyPr spcFirstLastPara="1" wrap="square" lIns="190850" tIns="0" rIns="190850" bIns="0" anchor="ctr" anchorCtr="0">
              <a:noAutofit/>
            </a:bodyPr>
            <a:lstStyle/>
            <a:p>
              <a:pPr marL="0" marR="0" lvl="0" indent="0" algn="l" rtl="0">
                <a:lnSpc>
                  <a:spcPct val="90000"/>
                </a:lnSpc>
                <a:spcBef>
                  <a:spcPts val="0"/>
                </a:spcBef>
                <a:spcAft>
                  <a:spcPts val="0"/>
                </a:spcAft>
                <a:buClr>
                  <a:schemeClr val="lt1"/>
                </a:buClr>
                <a:buSzPts val="1100"/>
                <a:buFont typeface="Trebuchet MS"/>
                <a:buNone/>
              </a:pPr>
              <a:r>
                <a:rPr lang="en" sz="1600" b="0" i="0" u="none" strike="noStrike" cap="none">
                  <a:solidFill>
                    <a:schemeClr val="lt1"/>
                  </a:solidFill>
                  <a:latin typeface="Trebuchet MS"/>
                  <a:ea typeface="Trebuchet MS"/>
                  <a:cs typeface="Trebuchet MS"/>
                  <a:sym typeface="Trebuchet MS"/>
                </a:rPr>
                <a:t>Review of Results</a:t>
              </a:r>
              <a:endParaRPr sz="1600"/>
            </a:p>
          </p:txBody>
        </p:sp>
        <p:sp>
          <p:nvSpPr>
            <p:cNvPr id="237" name="Google Shape;237;p33"/>
            <p:cNvSpPr/>
            <p:nvPr/>
          </p:nvSpPr>
          <p:spPr>
            <a:xfrm>
              <a:off x="0" y="4171932"/>
              <a:ext cx="9618133" cy="626062"/>
            </a:xfrm>
            <a:prstGeom prst="rect">
              <a:avLst/>
            </a:prstGeom>
            <a:solidFill>
              <a:schemeClr val="lt1">
                <a:alpha val="89803"/>
              </a:schemeClr>
            </a:solidFill>
            <a:ln w="19050" cap="rnd" cmpd="sng">
              <a:solidFill>
                <a:srgbClr val="E7B91A"/>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38" name="Google Shape;238;p33"/>
            <p:cNvSpPr txBox="1"/>
            <p:nvPr/>
          </p:nvSpPr>
          <p:spPr>
            <a:xfrm>
              <a:off x="0" y="4171932"/>
              <a:ext cx="9618133" cy="626062"/>
            </a:xfrm>
            <a:prstGeom prst="rect">
              <a:avLst/>
            </a:prstGeom>
            <a:noFill/>
            <a:ln>
              <a:noFill/>
            </a:ln>
          </p:spPr>
          <p:txBody>
            <a:bodyPr spcFirstLastPara="1" wrap="square" lIns="559850" tIns="234300" rIns="559850" bIns="80000" anchor="t" anchorCtr="0">
              <a:noAutofit/>
            </a:bodyPr>
            <a:lstStyle/>
            <a:p>
              <a:pPr marL="88900" marR="0" lvl="1" indent="-101600" algn="l" rtl="0">
                <a:lnSpc>
                  <a:spcPct val="90000"/>
                </a:lnSpc>
                <a:spcBef>
                  <a:spcPts val="0"/>
                </a:spcBef>
                <a:spcAft>
                  <a:spcPts val="0"/>
                </a:spcAft>
                <a:buClr>
                  <a:schemeClr val="dk1"/>
                </a:buClr>
                <a:buSzPts val="1400"/>
                <a:buFont typeface="Trebuchet MS"/>
                <a:buChar char="•"/>
              </a:pPr>
              <a:r>
                <a:rPr lang="en" b="0" i="0" u="none" strike="noStrike" cap="none">
                  <a:solidFill>
                    <a:schemeClr val="dk1"/>
                  </a:solidFill>
                  <a:latin typeface="Trebuchet MS"/>
                  <a:ea typeface="Trebuchet MS"/>
                  <a:cs typeface="Trebuchet MS"/>
                  <a:sym typeface="Trebuchet MS"/>
                </a:rPr>
                <a:t>Life Lessons</a:t>
              </a:r>
              <a:endParaRPr/>
            </a:p>
          </p:txBody>
        </p:sp>
        <p:sp>
          <p:nvSpPr>
            <p:cNvPr id="239" name="Google Shape;239;p33"/>
            <p:cNvSpPr/>
            <p:nvPr/>
          </p:nvSpPr>
          <p:spPr>
            <a:xfrm>
              <a:off x="480906" y="3950532"/>
              <a:ext cx="6732693" cy="442800"/>
            </a:xfrm>
            <a:prstGeom prst="roundRect">
              <a:avLst>
                <a:gd name="adj" fmla="val 16667"/>
              </a:avLst>
            </a:prstGeom>
            <a:solidFill>
              <a:srgbClr val="E7B91A"/>
            </a:solidFill>
            <a:ln w="19050" cap="rnd" cmpd="sng">
              <a:solidFill>
                <a:schemeClr val="lt1"/>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40" name="Google Shape;240;p33"/>
            <p:cNvSpPr txBox="1"/>
            <p:nvPr/>
          </p:nvSpPr>
          <p:spPr>
            <a:xfrm>
              <a:off x="502522" y="3972148"/>
              <a:ext cx="6689461" cy="399568"/>
            </a:xfrm>
            <a:prstGeom prst="rect">
              <a:avLst/>
            </a:prstGeom>
            <a:noFill/>
            <a:ln>
              <a:noFill/>
            </a:ln>
          </p:spPr>
          <p:txBody>
            <a:bodyPr spcFirstLastPara="1" wrap="square" lIns="190850" tIns="0" rIns="190850" bIns="0" anchor="ctr" anchorCtr="0">
              <a:noAutofit/>
            </a:bodyPr>
            <a:lstStyle/>
            <a:p>
              <a:pPr marL="0" marR="0" lvl="0" indent="0" algn="l" rtl="0">
                <a:lnSpc>
                  <a:spcPct val="90000"/>
                </a:lnSpc>
                <a:spcBef>
                  <a:spcPts val="0"/>
                </a:spcBef>
                <a:spcAft>
                  <a:spcPts val="0"/>
                </a:spcAft>
                <a:buClr>
                  <a:schemeClr val="lt1"/>
                </a:buClr>
                <a:buSzPts val="1100"/>
                <a:buFont typeface="Trebuchet MS"/>
                <a:buNone/>
              </a:pPr>
              <a:r>
                <a:rPr lang="en" sz="1600" b="0" i="0" u="none" strike="noStrike" cap="none">
                  <a:solidFill>
                    <a:schemeClr val="lt1"/>
                  </a:solidFill>
                  <a:latin typeface="Trebuchet MS"/>
                  <a:ea typeface="Trebuchet MS"/>
                  <a:cs typeface="Trebuchet MS"/>
                  <a:sym typeface="Trebuchet MS"/>
                </a:rPr>
                <a:t>Summary: Personal Reflections</a:t>
              </a:r>
              <a:endParaRPr sz="1600"/>
            </a:p>
          </p:txBody>
        </p:sp>
      </p:grpSp>
      <p:sp>
        <p:nvSpPr>
          <p:cNvPr id="241" name="Google Shape;241;p33"/>
          <p:cNvSpPr txBox="1">
            <a:spLocks noGrp="1"/>
          </p:cNvSpPr>
          <p:nvPr>
            <p:ph type="ftr" idx="11"/>
          </p:nvPr>
        </p:nvSpPr>
        <p:spPr>
          <a:xfrm>
            <a:off x="66050" y="4826764"/>
            <a:ext cx="8907893" cy="273844"/>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r>
              <a:rPr lang="en" sz="1200"/>
              <a:t>Montey, Patil, Shaikh</a:t>
            </a:r>
            <a:endParaRPr sz="1400"/>
          </a:p>
        </p:txBody>
      </p:sp>
      <p:sp>
        <p:nvSpPr>
          <p:cNvPr id="242" name="Google Shape;242;p33"/>
          <p:cNvSpPr txBox="1">
            <a:spLocks noGrp="1"/>
          </p:cNvSpPr>
          <p:nvPr>
            <p:ph type="sldNum" idx="12"/>
          </p:nvPr>
        </p:nvSpPr>
        <p:spPr>
          <a:xfrm>
            <a:off x="6442997" y="4531022"/>
            <a:ext cx="512400" cy="273900"/>
          </a:xfrm>
          <a:prstGeom prst="rect">
            <a:avLst/>
          </a:prstGeom>
        </p:spPr>
        <p:txBody>
          <a:bodyPr spcFirstLastPara="1" wrap="square" lIns="68575" tIns="34275" rIns="68575" bIns="34275"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2</a:t>
            </a:fld>
            <a:endParaRPr/>
          </a:p>
        </p:txBody>
      </p:sp>
      <p:pic>
        <p:nvPicPr>
          <p:cNvPr id="2" name="Audio Recording 17-Mar-2021 at 7:22:33 PM" descr="Audio Recording 17-Mar-2021 at 7:22:33 PM">
            <a:hlinkClick r:id="" action="ppaction://media"/>
            <a:extLst>
              <a:ext uri="{FF2B5EF4-FFF2-40B4-BE49-F238E27FC236}">
                <a16:creationId xmlns:a16="http://schemas.microsoft.com/office/drawing/2014/main" id="{767BA942-70C4-4740-82D8-632A19D4A0E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47412" y="4398522"/>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12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6"/>
        <p:cNvGrpSpPr/>
        <p:nvPr/>
      </p:nvGrpSpPr>
      <p:grpSpPr>
        <a:xfrm>
          <a:off x="0" y="0"/>
          <a:ext cx="0" cy="0"/>
          <a:chOff x="0" y="0"/>
          <a:chExt cx="0" cy="0"/>
        </a:xfrm>
      </p:grpSpPr>
      <p:sp>
        <p:nvSpPr>
          <p:cNvPr id="247" name="Google Shape;247;p34"/>
          <p:cNvSpPr/>
          <p:nvPr/>
        </p:nvSpPr>
        <p:spPr>
          <a:xfrm>
            <a:off x="0" y="0"/>
            <a:ext cx="9144000" cy="51435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Trebuchet MS"/>
              <a:ea typeface="Trebuchet MS"/>
              <a:cs typeface="Trebuchet MS"/>
              <a:sym typeface="Trebuchet MS"/>
            </a:endParaRPr>
          </a:p>
        </p:txBody>
      </p:sp>
      <p:sp>
        <p:nvSpPr>
          <p:cNvPr id="248" name="Google Shape;248;p34"/>
          <p:cNvSpPr txBox="1">
            <a:spLocks noGrp="1"/>
          </p:cNvSpPr>
          <p:nvPr>
            <p:ph type="title"/>
          </p:nvPr>
        </p:nvSpPr>
        <p:spPr>
          <a:xfrm>
            <a:off x="489361" y="1036865"/>
            <a:ext cx="2660686" cy="3069771"/>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Clr>
                <a:schemeClr val="accent1"/>
              </a:buClr>
              <a:buSzPts val="3300"/>
              <a:buFont typeface="Trebuchet MS"/>
              <a:buNone/>
            </a:pPr>
            <a:r>
              <a:rPr lang="en" sz="3300"/>
              <a:t>Strategy</a:t>
            </a:r>
            <a:endParaRPr sz="1100"/>
          </a:p>
        </p:txBody>
      </p:sp>
      <p:grpSp>
        <p:nvGrpSpPr>
          <p:cNvPr id="249" name="Google Shape;249;p34"/>
          <p:cNvGrpSpPr/>
          <p:nvPr/>
        </p:nvGrpSpPr>
        <p:grpSpPr>
          <a:xfrm>
            <a:off x="996950" y="-6350"/>
            <a:ext cx="3575050" cy="5149850"/>
            <a:chOff x="7425267" y="-8467"/>
            <a:chExt cx="4766733" cy="6866467"/>
          </a:xfrm>
        </p:grpSpPr>
        <p:cxnSp>
          <p:nvCxnSpPr>
            <p:cNvPr id="250" name="Google Shape;250;p34"/>
            <p:cNvCxnSpPr/>
            <p:nvPr/>
          </p:nvCxnSpPr>
          <p:spPr>
            <a:xfrm>
              <a:off x="9371012" y="0"/>
              <a:ext cx="1219200" cy="6858000"/>
            </a:xfrm>
            <a:prstGeom prst="straightConnector1">
              <a:avLst/>
            </a:prstGeom>
            <a:noFill/>
            <a:ln w="9525" cap="flat" cmpd="sng">
              <a:solidFill>
                <a:srgbClr val="BFBFBF">
                  <a:alpha val="74901"/>
                </a:srgbClr>
              </a:solidFill>
              <a:prstDash val="solid"/>
              <a:round/>
              <a:headEnd type="none" w="sm" len="sm"/>
              <a:tailEnd type="none" w="sm" len="sm"/>
            </a:ln>
          </p:spPr>
        </p:cxnSp>
        <p:cxnSp>
          <p:nvCxnSpPr>
            <p:cNvPr id="251" name="Google Shape;251;p34"/>
            <p:cNvCxnSpPr/>
            <p:nvPr/>
          </p:nvCxnSpPr>
          <p:spPr>
            <a:xfrm flipH="1">
              <a:off x="7425267" y="3681413"/>
              <a:ext cx="4763558" cy="3176587"/>
            </a:xfrm>
            <a:prstGeom prst="straightConnector1">
              <a:avLst/>
            </a:prstGeom>
            <a:noFill/>
            <a:ln w="9525" cap="flat" cmpd="sng">
              <a:solidFill>
                <a:srgbClr val="BFBFBF">
                  <a:alpha val="80000"/>
                </a:srgbClr>
              </a:solidFill>
              <a:prstDash val="solid"/>
              <a:round/>
              <a:headEnd type="none" w="sm" len="sm"/>
              <a:tailEnd type="none" w="sm" len="sm"/>
            </a:ln>
          </p:spPr>
        </p:cxnSp>
        <p:sp>
          <p:nvSpPr>
            <p:cNvPr id="252" name="Google Shape;252;p34"/>
            <p:cNvSpPr/>
            <p:nvPr/>
          </p:nvSpPr>
          <p:spPr>
            <a:xfrm>
              <a:off x="9181476" y="-8467"/>
              <a:ext cx="3007349" cy="6866467"/>
            </a:xfrm>
            <a:custGeom>
              <a:avLst/>
              <a:gdLst/>
              <a:ahLst/>
              <a:cxnLst/>
              <a:rect l="l" t="t" r="r" b="b"/>
              <a:pathLst>
                <a:path w="3007349" h="6866467" extrusionOk="0">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253" name="Google Shape;253;p34"/>
            <p:cNvSpPr/>
            <p:nvPr/>
          </p:nvSpPr>
          <p:spPr>
            <a:xfrm>
              <a:off x="9603442" y="-8467"/>
              <a:ext cx="2588558" cy="6866467"/>
            </a:xfrm>
            <a:custGeom>
              <a:avLst/>
              <a:gdLst/>
              <a:ahLst/>
              <a:cxnLst/>
              <a:rect l="l" t="t" r="r" b="b"/>
              <a:pathLst>
                <a:path w="2573311" h="6866467" extrusionOk="0">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254" name="Google Shape;254;p34"/>
            <p:cNvSpPr/>
            <p:nvPr/>
          </p:nvSpPr>
          <p:spPr>
            <a:xfrm>
              <a:off x="8932333" y="3048000"/>
              <a:ext cx="3259667" cy="3810000"/>
            </a:xfrm>
            <a:prstGeom prst="triangle">
              <a:avLst>
                <a:gd name="adj" fmla="val 100000"/>
              </a:avLst>
            </a:prstGeom>
            <a:solidFill>
              <a:schemeClr val="accent2">
                <a:alpha val="71764"/>
              </a:scheme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55" name="Google Shape;255;p34"/>
            <p:cNvSpPr/>
            <p:nvPr/>
          </p:nvSpPr>
          <p:spPr>
            <a:xfrm>
              <a:off x="9334500" y="-8467"/>
              <a:ext cx="2854326" cy="6866467"/>
            </a:xfrm>
            <a:custGeom>
              <a:avLst/>
              <a:gdLst/>
              <a:ahLst/>
              <a:cxnLst/>
              <a:rect l="l" t="t" r="r" b="b"/>
              <a:pathLst>
                <a:path w="2858013" h="6866467" extrusionOk="0">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256" name="Google Shape;256;p34"/>
            <p:cNvSpPr/>
            <p:nvPr/>
          </p:nvSpPr>
          <p:spPr>
            <a:xfrm>
              <a:off x="10898730" y="-8467"/>
              <a:ext cx="1290094" cy="6866467"/>
            </a:xfrm>
            <a:custGeom>
              <a:avLst/>
              <a:gdLst/>
              <a:ahLst/>
              <a:cxnLst/>
              <a:rect l="l" t="t" r="r" b="b"/>
              <a:pathLst>
                <a:path w="1290094" h="6858000" extrusionOk="0">
                  <a:moveTo>
                    <a:pt x="1019735" y="0"/>
                  </a:moveTo>
                  <a:lnTo>
                    <a:pt x="1290094" y="0"/>
                  </a:lnTo>
                  <a:lnTo>
                    <a:pt x="1290094" y="6858000"/>
                  </a:lnTo>
                  <a:lnTo>
                    <a:pt x="0" y="6858000"/>
                  </a:lnTo>
                  <a:lnTo>
                    <a:pt x="1019735" y="0"/>
                  </a:lnTo>
                  <a:close/>
                </a:path>
              </a:pathLst>
            </a:custGeom>
            <a:solidFill>
              <a:srgbClr val="BFE471">
                <a:alpha val="69803"/>
              </a:srgbClr>
            </a:solidFill>
            <a:ln>
              <a:noFill/>
            </a:ln>
          </p:spPr>
        </p:sp>
        <p:sp>
          <p:nvSpPr>
            <p:cNvPr id="257" name="Google Shape;257;p34"/>
            <p:cNvSpPr/>
            <p:nvPr/>
          </p:nvSpPr>
          <p:spPr>
            <a:xfrm>
              <a:off x="10938999" y="-8467"/>
              <a:ext cx="1249825" cy="6866467"/>
            </a:xfrm>
            <a:custGeom>
              <a:avLst/>
              <a:gdLst/>
              <a:ahLst/>
              <a:cxnLst/>
              <a:rect l="l" t="t" r="r" b="b"/>
              <a:pathLst>
                <a:path w="1249825" h="6858000" extrusionOk="0">
                  <a:moveTo>
                    <a:pt x="0" y="0"/>
                  </a:moveTo>
                  <a:lnTo>
                    <a:pt x="1249825" y="0"/>
                  </a:lnTo>
                  <a:lnTo>
                    <a:pt x="1249825" y="6858000"/>
                  </a:lnTo>
                  <a:lnTo>
                    <a:pt x="1109382" y="6858000"/>
                  </a:lnTo>
                  <a:lnTo>
                    <a:pt x="0" y="0"/>
                  </a:lnTo>
                  <a:close/>
                </a:path>
              </a:pathLst>
            </a:custGeom>
            <a:solidFill>
              <a:schemeClr val="accent1">
                <a:alpha val="64705"/>
              </a:schemeClr>
            </a:solidFill>
            <a:ln>
              <a:noFill/>
            </a:ln>
          </p:spPr>
        </p:sp>
        <p:sp>
          <p:nvSpPr>
            <p:cNvPr id="258" name="Google Shape;258;p34"/>
            <p:cNvSpPr/>
            <p:nvPr/>
          </p:nvSpPr>
          <p:spPr>
            <a:xfrm>
              <a:off x="10371666" y="3589867"/>
              <a:ext cx="1817159" cy="3268133"/>
            </a:xfrm>
            <a:prstGeom prst="triangle">
              <a:avLst>
                <a:gd name="adj" fmla="val 100000"/>
              </a:avLst>
            </a:prstGeom>
            <a:solidFill>
              <a:schemeClr val="accent1">
                <a:alpha val="80000"/>
              </a:schemeClr>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grpSp>
      <p:sp>
        <p:nvSpPr>
          <p:cNvPr id="259" name="Google Shape;259;p34"/>
          <p:cNvSpPr/>
          <p:nvPr/>
        </p:nvSpPr>
        <p:spPr>
          <a:xfrm>
            <a:off x="4483289" y="0"/>
            <a:ext cx="4660711" cy="5143500"/>
          </a:xfrm>
          <a:prstGeom prst="rect">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Trebuchet MS"/>
              <a:ea typeface="Trebuchet MS"/>
              <a:cs typeface="Trebuchet MS"/>
              <a:sym typeface="Trebuchet MS"/>
            </a:endParaRPr>
          </a:p>
        </p:txBody>
      </p:sp>
      <p:grpSp>
        <p:nvGrpSpPr>
          <p:cNvPr id="260" name="Google Shape;260;p34"/>
          <p:cNvGrpSpPr/>
          <p:nvPr/>
        </p:nvGrpSpPr>
        <p:grpSpPr>
          <a:xfrm>
            <a:off x="3687415" y="708877"/>
            <a:ext cx="4971603" cy="3733774"/>
            <a:chOff x="0" y="607"/>
            <a:chExt cx="6628804" cy="4978366"/>
          </a:xfrm>
        </p:grpSpPr>
        <p:sp>
          <p:nvSpPr>
            <p:cNvPr id="261" name="Google Shape;261;p34"/>
            <p:cNvSpPr/>
            <p:nvPr/>
          </p:nvSpPr>
          <p:spPr>
            <a:xfrm>
              <a:off x="0" y="607"/>
              <a:ext cx="6628804" cy="1422390"/>
            </a:xfrm>
            <a:prstGeom prst="roundRect">
              <a:avLst>
                <a:gd name="adj" fmla="val 10000"/>
              </a:avLst>
            </a:prstGeom>
            <a:solidFill>
              <a:srgbClr val="52A01E"/>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62" name="Google Shape;262;p34"/>
            <p:cNvSpPr/>
            <p:nvPr/>
          </p:nvSpPr>
          <p:spPr>
            <a:xfrm>
              <a:off x="430272" y="320645"/>
              <a:ext cx="782314" cy="782314"/>
            </a:xfrm>
            <a:prstGeom prst="rect">
              <a:avLst/>
            </a:prstGeom>
            <a:blipFill rotWithShape="1">
              <a:blip r:embed="rId5">
                <a:alphaModFix/>
              </a:blip>
              <a:stretch>
                <a:fillRect/>
              </a:stretch>
            </a:blip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63" name="Google Shape;263;p34"/>
            <p:cNvSpPr/>
            <p:nvPr/>
          </p:nvSpPr>
          <p:spPr>
            <a:xfrm>
              <a:off x="1642860" y="607"/>
              <a:ext cx="4985943" cy="142239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64" name="Google Shape;264;p34"/>
            <p:cNvSpPr txBox="1"/>
            <p:nvPr/>
          </p:nvSpPr>
          <p:spPr>
            <a:xfrm>
              <a:off x="1642860" y="607"/>
              <a:ext cx="4985943" cy="1422390"/>
            </a:xfrm>
            <a:prstGeom prst="rect">
              <a:avLst/>
            </a:prstGeom>
            <a:noFill/>
            <a:ln>
              <a:noFill/>
            </a:ln>
          </p:spPr>
          <p:txBody>
            <a:bodyPr spcFirstLastPara="1" wrap="square" lIns="112900" tIns="112900" rIns="112900" bIns="112900" anchor="ctr" anchorCtr="0">
              <a:noAutofit/>
            </a:bodyPr>
            <a:lstStyle/>
            <a:p>
              <a:pPr marL="0" marR="0" lvl="0" indent="0" algn="l" rtl="0">
                <a:lnSpc>
                  <a:spcPct val="100000"/>
                </a:lnSpc>
                <a:spcBef>
                  <a:spcPts val="0"/>
                </a:spcBef>
                <a:spcAft>
                  <a:spcPts val="0"/>
                </a:spcAft>
                <a:buClr>
                  <a:schemeClr val="dk1"/>
                </a:buClr>
                <a:buSzPts val="1900"/>
                <a:buFont typeface="Trebuchet MS"/>
                <a:buNone/>
              </a:pPr>
              <a:r>
                <a:rPr lang="en" sz="1900" b="0" i="0" u="none" strike="noStrike" cap="none">
                  <a:solidFill>
                    <a:schemeClr val="dk1"/>
                  </a:solidFill>
                  <a:latin typeface="Trebuchet MS"/>
                  <a:ea typeface="Trebuchet MS"/>
                  <a:cs typeface="Trebuchet MS"/>
                  <a:sym typeface="Trebuchet MS"/>
                </a:rPr>
                <a:t>Broad Differentiator</a:t>
              </a:r>
              <a:endParaRPr sz="1100"/>
            </a:p>
          </p:txBody>
        </p:sp>
        <p:sp>
          <p:nvSpPr>
            <p:cNvPr id="265" name="Google Shape;265;p34"/>
            <p:cNvSpPr/>
            <p:nvPr/>
          </p:nvSpPr>
          <p:spPr>
            <a:xfrm>
              <a:off x="0" y="1778595"/>
              <a:ext cx="6628804" cy="1422390"/>
            </a:xfrm>
            <a:prstGeom prst="roundRect">
              <a:avLst>
                <a:gd name="adj" fmla="val 10000"/>
              </a:avLst>
            </a:prstGeom>
            <a:solidFill>
              <a:srgbClr val="E4B91D"/>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66" name="Google Shape;266;p34"/>
            <p:cNvSpPr/>
            <p:nvPr/>
          </p:nvSpPr>
          <p:spPr>
            <a:xfrm>
              <a:off x="430272" y="2098633"/>
              <a:ext cx="782314" cy="782314"/>
            </a:xfrm>
            <a:prstGeom prst="rect">
              <a:avLst/>
            </a:prstGeom>
            <a:blipFill rotWithShape="1">
              <a:blip r:embed="rId6">
                <a:alphaModFix/>
              </a:blip>
              <a:stretch>
                <a:fillRect/>
              </a:stretch>
            </a:blip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67" name="Google Shape;267;p34"/>
            <p:cNvSpPr/>
            <p:nvPr/>
          </p:nvSpPr>
          <p:spPr>
            <a:xfrm>
              <a:off x="1642860" y="1778595"/>
              <a:ext cx="4985943" cy="142239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68" name="Google Shape;268;p34"/>
            <p:cNvSpPr txBox="1"/>
            <p:nvPr/>
          </p:nvSpPr>
          <p:spPr>
            <a:xfrm>
              <a:off x="1642860" y="1778595"/>
              <a:ext cx="4985943" cy="1422390"/>
            </a:xfrm>
            <a:prstGeom prst="rect">
              <a:avLst/>
            </a:prstGeom>
            <a:noFill/>
            <a:ln>
              <a:noFill/>
            </a:ln>
          </p:spPr>
          <p:txBody>
            <a:bodyPr spcFirstLastPara="1" wrap="square" lIns="112900" tIns="112900" rIns="112900" bIns="112900" anchor="ctr" anchorCtr="0">
              <a:noAutofit/>
            </a:bodyPr>
            <a:lstStyle/>
            <a:p>
              <a:pPr marL="0" marR="0" lvl="0" indent="0" algn="l" rtl="0">
                <a:lnSpc>
                  <a:spcPct val="100000"/>
                </a:lnSpc>
                <a:spcBef>
                  <a:spcPts val="0"/>
                </a:spcBef>
                <a:spcAft>
                  <a:spcPts val="0"/>
                </a:spcAft>
                <a:buClr>
                  <a:schemeClr val="dk1"/>
                </a:buClr>
                <a:buSzPts val="1900"/>
                <a:buFont typeface="Trebuchet MS"/>
                <a:buNone/>
              </a:pPr>
              <a:r>
                <a:rPr lang="en" sz="1900" b="0" i="0" u="none" strike="noStrike" cap="none">
                  <a:solidFill>
                    <a:schemeClr val="dk1"/>
                  </a:solidFill>
                  <a:latin typeface="Trebuchet MS"/>
                  <a:ea typeface="Trebuchet MS"/>
                  <a:cs typeface="Trebuchet MS"/>
                  <a:sym typeface="Trebuchet MS"/>
                </a:rPr>
                <a:t>Broad Cost Leader</a:t>
              </a:r>
              <a:endParaRPr sz="1100"/>
            </a:p>
          </p:txBody>
        </p:sp>
        <p:sp>
          <p:nvSpPr>
            <p:cNvPr id="269" name="Google Shape;269;p34"/>
            <p:cNvSpPr/>
            <p:nvPr/>
          </p:nvSpPr>
          <p:spPr>
            <a:xfrm>
              <a:off x="0" y="3556583"/>
              <a:ext cx="6628804" cy="1422390"/>
            </a:xfrm>
            <a:prstGeom prst="roundRect">
              <a:avLst>
                <a:gd name="adj" fmla="val 10000"/>
              </a:avLst>
            </a:prstGeom>
            <a:solidFill>
              <a:srgbClr val="E76615"/>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70" name="Google Shape;270;p34"/>
            <p:cNvSpPr/>
            <p:nvPr/>
          </p:nvSpPr>
          <p:spPr>
            <a:xfrm>
              <a:off x="430272" y="3876620"/>
              <a:ext cx="782314" cy="782314"/>
            </a:xfrm>
            <a:prstGeom prst="rect">
              <a:avLst/>
            </a:prstGeom>
            <a:blipFill rotWithShape="1">
              <a:blip r:embed="rId7">
                <a:alphaModFix/>
              </a:blip>
              <a:stretch>
                <a:fillRect/>
              </a:stretch>
            </a:blip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71" name="Google Shape;271;p34"/>
            <p:cNvSpPr/>
            <p:nvPr/>
          </p:nvSpPr>
          <p:spPr>
            <a:xfrm>
              <a:off x="1642860" y="3556583"/>
              <a:ext cx="4985943" cy="142239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72" name="Google Shape;272;p34"/>
            <p:cNvSpPr txBox="1"/>
            <p:nvPr/>
          </p:nvSpPr>
          <p:spPr>
            <a:xfrm>
              <a:off x="1642860" y="3556583"/>
              <a:ext cx="4985943" cy="1422390"/>
            </a:xfrm>
            <a:prstGeom prst="rect">
              <a:avLst/>
            </a:prstGeom>
            <a:noFill/>
            <a:ln>
              <a:noFill/>
            </a:ln>
          </p:spPr>
          <p:txBody>
            <a:bodyPr spcFirstLastPara="1" wrap="square" lIns="112900" tIns="112900" rIns="112900" bIns="112900" anchor="ctr" anchorCtr="0">
              <a:noAutofit/>
            </a:bodyPr>
            <a:lstStyle/>
            <a:p>
              <a:pPr marL="0" marR="0" lvl="0" indent="0" algn="l" rtl="0">
                <a:lnSpc>
                  <a:spcPct val="100000"/>
                </a:lnSpc>
                <a:spcBef>
                  <a:spcPts val="0"/>
                </a:spcBef>
                <a:spcAft>
                  <a:spcPts val="0"/>
                </a:spcAft>
                <a:buClr>
                  <a:schemeClr val="dk1"/>
                </a:buClr>
                <a:buSzPts val="1900"/>
                <a:buFont typeface="Trebuchet MS"/>
                <a:buNone/>
              </a:pPr>
              <a:r>
                <a:rPr lang="en" sz="1900" b="0" i="0" u="none" strike="noStrike" cap="none">
                  <a:solidFill>
                    <a:schemeClr val="dk1"/>
                  </a:solidFill>
                  <a:latin typeface="Trebuchet MS"/>
                  <a:ea typeface="Trebuchet MS"/>
                  <a:cs typeface="Trebuchet MS"/>
                  <a:sym typeface="Trebuchet MS"/>
                </a:rPr>
                <a:t>Niche Differentiator</a:t>
              </a:r>
              <a:endParaRPr sz="1100"/>
            </a:p>
          </p:txBody>
        </p:sp>
      </p:grpSp>
      <p:sp>
        <p:nvSpPr>
          <p:cNvPr id="273" name="Google Shape;273;p34"/>
          <p:cNvSpPr txBox="1">
            <a:spLocks noGrp="1"/>
          </p:cNvSpPr>
          <p:nvPr>
            <p:ph type="ftr" idx="11"/>
          </p:nvPr>
        </p:nvSpPr>
        <p:spPr>
          <a:xfrm>
            <a:off x="446858" y="4781246"/>
            <a:ext cx="8072863" cy="273844"/>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r>
              <a:rPr lang="en" sz="1200" dirty="0"/>
              <a:t>Montey, Patil, Shaikh</a:t>
            </a:r>
            <a:endParaRPr sz="1400" dirty="0"/>
          </a:p>
        </p:txBody>
      </p:sp>
      <p:sp>
        <p:nvSpPr>
          <p:cNvPr id="274" name="Google Shape;274;p34"/>
          <p:cNvSpPr txBox="1">
            <a:spLocks noGrp="1"/>
          </p:cNvSpPr>
          <p:nvPr>
            <p:ph type="sldNum" idx="12"/>
          </p:nvPr>
        </p:nvSpPr>
        <p:spPr>
          <a:xfrm>
            <a:off x="6442997" y="4531022"/>
            <a:ext cx="512400" cy="273900"/>
          </a:xfrm>
          <a:prstGeom prst="rect">
            <a:avLst/>
          </a:prstGeom>
        </p:spPr>
        <p:txBody>
          <a:bodyPr spcFirstLastPara="1" wrap="square" lIns="68575" tIns="34275" rIns="68575" bIns="34275"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3</a:t>
            </a:fld>
            <a:endParaRPr/>
          </a:p>
        </p:txBody>
      </p:sp>
      <p:pic>
        <p:nvPicPr>
          <p:cNvPr id="2" name="Audio Recording 17-Mar-2021 at 7:27:48 PM" descr="Audio Recording 17-Mar-2021 at 7:27:48 PM">
            <a:hlinkClick r:id="" action="ppaction://media"/>
            <a:extLst>
              <a:ext uri="{FF2B5EF4-FFF2-40B4-BE49-F238E27FC236}">
                <a16:creationId xmlns:a16="http://schemas.microsoft.com/office/drawing/2014/main" id="{18C8A9FF-9ABA-2C45-AA5A-7A1002CE8F20}"/>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358584" y="4442651"/>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96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35"/>
          <p:cNvSpPr txBox="1">
            <a:spLocks noGrp="1"/>
          </p:cNvSpPr>
          <p:nvPr>
            <p:ph type="title"/>
          </p:nvPr>
        </p:nvSpPr>
        <p:spPr>
          <a:xfrm>
            <a:off x="508000" y="457200"/>
            <a:ext cx="6447600" cy="990600"/>
          </a:xfrm>
          <a:prstGeom prst="rect">
            <a:avLst/>
          </a:prstGeom>
        </p:spPr>
        <p:txBody>
          <a:bodyPr spcFirstLastPara="1" wrap="square" lIns="68575" tIns="34275" rIns="68575" bIns="34275" anchor="t" anchorCtr="0">
            <a:normAutofit/>
          </a:bodyPr>
          <a:lstStyle/>
          <a:p>
            <a:pPr marL="0" lvl="0" indent="0" algn="ctr" rtl="0">
              <a:spcBef>
                <a:spcPts val="0"/>
              </a:spcBef>
              <a:spcAft>
                <a:spcPts val="0"/>
              </a:spcAft>
              <a:buNone/>
            </a:pPr>
            <a:r>
              <a:rPr lang="en" dirty="0"/>
              <a:t>Mission Statement</a:t>
            </a:r>
            <a:endParaRPr dirty="0"/>
          </a:p>
        </p:txBody>
      </p:sp>
      <p:sp>
        <p:nvSpPr>
          <p:cNvPr id="280" name="Google Shape;280;p35"/>
          <p:cNvSpPr txBox="1">
            <a:spLocks noGrp="1"/>
          </p:cNvSpPr>
          <p:nvPr>
            <p:ph type="body" idx="1"/>
          </p:nvPr>
        </p:nvSpPr>
        <p:spPr>
          <a:xfrm>
            <a:off x="508000" y="1620442"/>
            <a:ext cx="6447600" cy="2910600"/>
          </a:xfrm>
          <a:prstGeom prst="rect">
            <a:avLst/>
          </a:prstGeom>
        </p:spPr>
        <p:txBody>
          <a:bodyPr spcFirstLastPara="1" wrap="square" lIns="68575" tIns="34275" rIns="68575" bIns="34275" anchor="t" anchorCtr="0">
            <a:normAutofit/>
          </a:bodyPr>
          <a:lstStyle/>
          <a:p>
            <a:pPr marL="0" lvl="0" indent="0" algn="ctr" rtl="0">
              <a:spcBef>
                <a:spcPts val="800"/>
              </a:spcBef>
              <a:spcAft>
                <a:spcPts val="0"/>
              </a:spcAft>
              <a:buNone/>
            </a:pPr>
            <a:r>
              <a:rPr lang="en-US" sz="2000" b="1" dirty="0"/>
              <a:t>Premium, well designed products at a great price; our brands withstand the test of time while staying current technology at a great value. Our primary stockholders are customers, stockholders, bondholders, management and employees.</a:t>
            </a:r>
            <a:endParaRPr sz="2000" b="1" dirty="0"/>
          </a:p>
        </p:txBody>
      </p:sp>
      <p:sp>
        <p:nvSpPr>
          <p:cNvPr id="281" name="Google Shape;281;p35"/>
          <p:cNvSpPr txBox="1">
            <a:spLocks noGrp="1"/>
          </p:cNvSpPr>
          <p:nvPr>
            <p:ph type="sldNum" idx="12"/>
          </p:nvPr>
        </p:nvSpPr>
        <p:spPr>
          <a:xfrm>
            <a:off x="6442997" y="4531022"/>
            <a:ext cx="512400" cy="273900"/>
          </a:xfrm>
          <a:prstGeom prst="rect">
            <a:avLst/>
          </a:prstGeom>
        </p:spPr>
        <p:txBody>
          <a:bodyPr spcFirstLastPara="1" wrap="square" lIns="68575" tIns="34275" rIns="68575" bIns="34275"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4</a:t>
            </a:fld>
            <a:endParaRPr/>
          </a:p>
        </p:txBody>
      </p:sp>
      <p:sp>
        <p:nvSpPr>
          <p:cNvPr id="5" name="Google Shape;273;p34">
            <a:extLst>
              <a:ext uri="{FF2B5EF4-FFF2-40B4-BE49-F238E27FC236}">
                <a16:creationId xmlns:a16="http://schemas.microsoft.com/office/drawing/2014/main" id="{DAA761CA-D2B5-0B49-83AD-DEFF9662BAD4}"/>
              </a:ext>
            </a:extLst>
          </p:cNvPr>
          <p:cNvSpPr txBox="1">
            <a:spLocks noGrp="1"/>
          </p:cNvSpPr>
          <p:nvPr>
            <p:ph type="ftr" idx="11"/>
          </p:nvPr>
        </p:nvSpPr>
        <p:spPr>
          <a:xfrm>
            <a:off x="446858" y="4781246"/>
            <a:ext cx="8072863" cy="273844"/>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r>
              <a:rPr lang="en" sz="1200" dirty="0"/>
              <a:t>Montey, Patil, Shaikh</a:t>
            </a:r>
            <a:endParaRPr sz="1400" dirty="0"/>
          </a:p>
        </p:txBody>
      </p:sp>
      <p:pic>
        <p:nvPicPr>
          <p:cNvPr id="2" name="Audio Recording 17-Mar-2021 at 7:36:04 PM" descr="Audio Recording 17-Mar-2021 at 7:36:04 PM">
            <a:hlinkClick r:id="" action="ppaction://media"/>
            <a:extLst>
              <a:ext uri="{FF2B5EF4-FFF2-40B4-BE49-F238E27FC236}">
                <a16:creationId xmlns:a16="http://schemas.microsoft.com/office/drawing/2014/main" id="{F2B86B56-2ED9-7D42-8720-7F0FF5969F9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31200" y="4374846"/>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8A31C-52E5-9241-BC86-1B877FE82625}"/>
              </a:ext>
            </a:extLst>
          </p:cNvPr>
          <p:cNvSpPr>
            <a:spLocks noGrp="1"/>
          </p:cNvSpPr>
          <p:nvPr>
            <p:ph type="title"/>
          </p:nvPr>
        </p:nvSpPr>
        <p:spPr/>
        <p:txBody>
          <a:bodyPr/>
          <a:lstStyle/>
          <a:p>
            <a:pPr algn="ctr"/>
            <a:r>
              <a:rPr lang="en-US" dirty="0"/>
              <a:t>Our Products</a:t>
            </a:r>
          </a:p>
        </p:txBody>
      </p:sp>
      <p:sp>
        <p:nvSpPr>
          <p:cNvPr id="4" name="Slide Number Placeholder 3">
            <a:extLst>
              <a:ext uri="{FF2B5EF4-FFF2-40B4-BE49-F238E27FC236}">
                <a16:creationId xmlns:a16="http://schemas.microsoft.com/office/drawing/2014/main" id="{32F88358-1749-D94B-8A84-50993D456EE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sp>
        <p:nvSpPr>
          <p:cNvPr id="5" name="Text Placeholder 3">
            <a:extLst>
              <a:ext uri="{FF2B5EF4-FFF2-40B4-BE49-F238E27FC236}">
                <a16:creationId xmlns:a16="http://schemas.microsoft.com/office/drawing/2014/main" id="{EAF41BCE-3806-2C44-909E-E0B3750BD254}"/>
              </a:ext>
            </a:extLst>
          </p:cNvPr>
          <p:cNvSpPr>
            <a:spLocks noGrp="1"/>
          </p:cNvSpPr>
          <p:nvPr>
            <p:ph type="body" idx="1"/>
          </p:nvPr>
        </p:nvSpPr>
        <p:spPr/>
        <p:txBody>
          <a:bodyPr>
            <a:normAutofit/>
          </a:bodyPr>
          <a:lstStyle/>
          <a:p>
            <a:pPr marL="158750" indent="0" algn="ctr">
              <a:buNone/>
            </a:pPr>
            <a:r>
              <a:rPr lang="en-US" sz="1600" dirty="0"/>
              <a:t>Fast (Traditional)</a:t>
            </a:r>
          </a:p>
          <a:p>
            <a:pPr marL="158750" indent="0" algn="ctr">
              <a:buNone/>
            </a:pPr>
            <a:r>
              <a:rPr lang="en-US" sz="1600" dirty="0"/>
              <a:t>Feat (Low-End)</a:t>
            </a:r>
          </a:p>
          <a:p>
            <a:pPr marL="158750" indent="0" algn="ctr">
              <a:buNone/>
            </a:pPr>
            <a:r>
              <a:rPr lang="en-US" sz="1600" dirty="0"/>
              <a:t>Fist (High-End)</a:t>
            </a:r>
          </a:p>
          <a:p>
            <a:pPr marL="158750" indent="0" algn="ctr">
              <a:buNone/>
            </a:pPr>
            <a:r>
              <a:rPr lang="en-US" sz="1600" dirty="0"/>
              <a:t>Foam (Performance)</a:t>
            </a:r>
          </a:p>
          <a:p>
            <a:pPr marL="158750" indent="0" algn="ctr">
              <a:buNone/>
            </a:pPr>
            <a:r>
              <a:rPr lang="en-US" sz="1600" dirty="0"/>
              <a:t>Fume (Size)</a:t>
            </a:r>
          </a:p>
        </p:txBody>
      </p:sp>
      <p:pic>
        <p:nvPicPr>
          <p:cNvPr id="6" name="Audio Recording 17-Mar-2021 at 7:28:15 PM" descr="Audio Recording 17-Mar-2021 at 7:28:15 PM">
            <a:hlinkClick r:id="" action="ppaction://media"/>
            <a:extLst>
              <a:ext uri="{FF2B5EF4-FFF2-40B4-BE49-F238E27FC236}">
                <a16:creationId xmlns:a16="http://schemas.microsoft.com/office/drawing/2014/main" id="{CEDD38FB-D068-554B-8F59-E9AC0906D4D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31200" y="4398466"/>
            <a:ext cx="812800" cy="812800"/>
          </a:xfrm>
          <a:prstGeom prst="rect">
            <a:avLst/>
          </a:prstGeom>
        </p:spPr>
      </p:pic>
    </p:spTree>
    <p:extLst>
      <p:ext uri="{BB962C8B-B14F-4D97-AF65-F5344CB8AC3E}">
        <p14:creationId xmlns:p14="http://schemas.microsoft.com/office/powerpoint/2010/main" val="3144308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6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36"/>
          <p:cNvSpPr txBox="1">
            <a:spLocks noGrp="1"/>
          </p:cNvSpPr>
          <p:nvPr>
            <p:ph type="title"/>
          </p:nvPr>
        </p:nvSpPr>
        <p:spPr>
          <a:xfrm>
            <a:off x="508000" y="457200"/>
            <a:ext cx="6447501" cy="990600"/>
          </a:xfrm>
        </p:spPr>
        <p:txBody>
          <a:bodyPr spcFirstLastPara="1" wrap="square" lIns="68575" tIns="34275" rIns="68575" bIns="34275" anchor="t" anchorCtr="0">
            <a:normAutofit/>
          </a:bodyPr>
          <a:lstStyle/>
          <a:p>
            <a:pPr marL="0" lvl="0" indent="0" algn="ctr" rtl="0">
              <a:spcBef>
                <a:spcPts val="0"/>
              </a:spcBef>
              <a:spcAft>
                <a:spcPts val="0"/>
              </a:spcAft>
              <a:buClr>
                <a:schemeClr val="accent1"/>
              </a:buClr>
              <a:buSzPts val="2700"/>
              <a:buFont typeface="Trebuchet MS"/>
              <a:buNone/>
            </a:pPr>
            <a:r>
              <a:rPr lang="en-IN" dirty="0"/>
              <a:t>Review of Decisions: R&amp;D</a:t>
            </a:r>
          </a:p>
        </p:txBody>
      </p:sp>
      <p:sp>
        <p:nvSpPr>
          <p:cNvPr id="287" name="Google Shape;287;p36"/>
          <p:cNvSpPr txBox="1">
            <a:spLocks noGrp="1"/>
          </p:cNvSpPr>
          <p:nvPr>
            <p:ph type="body" idx="1"/>
          </p:nvPr>
        </p:nvSpPr>
        <p:spPr>
          <a:xfrm>
            <a:off x="508000" y="1620442"/>
            <a:ext cx="3138026" cy="2910579"/>
          </a:xfrm>
        </p:spPr>
        <p:txBody>
          <a:bodyPr spcFirstLastPara="1" wrap="square" lIns="68575" tIns="34275" rIns="68575" bIns="34275" anchor="t" anchorCtr="0">
            <a:normAutofit/>
          </a:bodyPr>
          <a:lstStyle/>
          <a:p>
            <a:pPr marL="254000" lvl="0" indent="-292100" rtl="0">
              <a:lnSpc>
                <a:spcPct val="90000"/>
              </a:lnSpc>
              <a:spcBef>
                <a:spcPts val="0"/>
              </a:spcBef>
              <a:spcAft>
                <a:spcPts val="600"/>
              </a:spcAft>
              <a:buSzPts val="1600"/>
              <a:buChar char="►"/>
            </a:pPr>
            <a:r>
              <a:rPr lang="en-IN"/>
              <a:t>Aligned all the products perfectly to gain market share</a:t>
            </a:r>
          </a:p>
          <a:p>
            <a:pPr marL="0" lvl="0" indent="0" rtl="0">
              <a:lnSpc>
                <a:spcPct val="90000"/>
              </a:lnSpc>
              <a:spcBef>
                <a:spcPts val="0"/>
              </a:spcBef>
              <a:spcAft>
                <a:spcPts val="600"/>
              </a:spcAft>
              <a:buNone/>
            </a:pPr>
            <a:endParaRPr lang="en-IN"/>
          </a:p>
          <a:p>
            <a:pPr marL="254000" lvl="0" indent="-292100" rtl="0">
              <a:lnSpc>
                <a:spcPct val="90000"/>
              </a:lnSpc>
              <a:spcBef>
                <a:spcPts val="0"/>
              </a:spcBef>
              <a:spcAft>
                <a:spcPts val="600"/>
              </a:spcAft>
              <a:buSzPts val="1600"/>
              <a:buChar char="►"/>
            </a:pPr>
            <a:r>
              <a:rPr lang="en-IN"/>
              <a:t>Successfully gained market share in the 1st Year</a:t>
            </a:r>
          </a:p>
          <a:p>
            <a:pPr marL="0" lvl="0" indent="0" rtl="0">
              <a:lnSpc>
                <a:spcPct val="90000"/>
              </a:lnSpc>
              <a:spcBef>
                <a:spcPts val="0"/>
              </a:spcBef>
              <a:spcAft>
                <a:spcPts val="600"/>
              </a:spcAft>
              <a:buNone/>
            </a:pPr>
            <a:endParaRPr lang="en-IN"/>
          </a:p>
          <a:p>
            <a:pPr marL="254000" lvl="0" indent="-292100" rtl="0">
              <a:lnSpc>
                <a:spcPct val="90000"/>
              </a:lnSpc>
              <a:spcBef>
                <a:spcPts val="0"/>
              </a:spcBef>
              <a:spcAft>
                <a:spcPts val="600"/>
              </a:spcAft>
              <a:buSzPts val="1600"/>
              <a:buChar char="►"/>
            </a:pPr>
            <a:r>
              <a:rPr lang="en-IN"/>
              <a:t>Focused on R&amp;D completion dates</a:t>
            </a:r>
          </a:p>
          <a:p>
            <a:pPr marL="0" lvl="0" indent="0" rtl="0">
              <a:lnSpc>
                <a:spcPct val="90000"/>
              </a:lnSpc>
              <a:spcBef>
                <a:spcPts val="0"/>
              </a:spcBef>
              <a:spcAft>
                <a:spcPts val="600"/>
              </a:spcAft>
              <a:buNone/>
            </a:pPr>
            <a:endParaRPr lang="en-IN"/>
          </a:p>
          <a:p>
            <a:pPr marL="254000" lvl="0" indent="-292100" rtl="0">
              <a:lnSpc>
                <a:spcPct val="90000"/>
              </a:lnSpc>
              <a:spcBef>
                <a:spcPts val="0"/>
              </a:spcBef>
              <a:spcAft>
                <a:spcPts val="600"/>
              </a:spcAft>
              <a:buSzPts val="1600"/>
              <a:buChar char="►"/>
            </a:pPr>
            <a:r>
              <a:rPr lang="en-IN"/>
              <a:t>Didn’t produce a new product</a:t>
            </a:r>
          </a:p>
          <a:p>
            <a:pPr marL="254000" lvl="0" indent="0" rtl="0">
              <a:lnSpc>
                <a:spcPct val="90000"/>
              </a:lnSpc>
              <a:spcBef>
                <a:spcPts val="0"/>
              </a:spcBef>
              <a:spcAft>
                <a:spcPts val="600"/>
              </a:spcAft>
              <a:buNone/>
            </a:pPr>
            <a:endParaRPr lang="en-IN"/>
          </a:p>
          <a:p>
            <a:pPr marL="254000" lvl="0" indent="-292100" rtl="0">
              <a:lnSpc>
                <a:spcPct val="90000"/>
              </a:lnSpc>
              <a:spcBef>
                <a:spcPts val="0"/>
              </a:spcBef>
              <a:spcAft>
                <a:spcPts val="600"/>
              </a:spcAft>
              <a:buSzPts val="1600"/>
              <a:buChar char="►"/>
            </a:pPr>
            <a:r>
              <a:rPr lang="en-IN"/>
              <a:t>MTBF cost saving factor</a:t>
            </a:r>
          </a:p>
        </p:txBody>
      </p:sp>
      <p:sp>
        <p:nvSpPr>
          <p:cNvPr id="289" name="Google Shape;289;p36"/>
          <p:cNvSpPr txBox="1">
            <a:spLocks noGrp="1"/>
          </p:cNvSpPr>
          <p:nvPr>
            <p:ph type="sldNum" idx="12"/>
          </p:nvPr>
        </p:nvSpPr>
        <p:spPr>
          <a:xfrm>
            <a:off x="6442997" y="4531022"/>
            <a:ext cx="512400" cy="273900"/>
          </a:xfrm>
        </p:spPr>
        <p:txBody>
          <a:bodyPr spcFirstLastPara="1" wrap="square" lIns="68575" tIns="34275" rIns="68575" bIns="34275" anchor="ctr" anchorCtr="0">
            <a:normAutofit/>
          </a:bodyPr>
          <a:lstStyle/>
          <a:p>
            <a:pPr marL="0" lvl="0" indent="0" rtl="0">
              <a:spcBef>
                <a:spcPts val="0"/>
              </a:spcBef>
              <a:spcAft>
                <a:spcPts val="600"/>
              </a:spcAft>
              <a:buClr>
                <a:srgbClr val="000000"/>
              </a:buClr>
              <a:buFont typeface="Arial"/>
              <a:buNone/>
            </a:pPr>
            <a:fld id="{00000000-1234-1234-1234-123412341234}" type="slidenum">
              <a:rPr lang="en"/>
              <a:pPr marL="0" lvl="0" indent="0" rtl="0">
                <a:spcBef>
                  <a:spcPts val="0"/>
                </a:spcBef>
                <a:spcAft>
                  <a:spcPts val="600"/>
                </a:spcAft>
                <a:buClr>
                  <a:srgbClr val="000000"/>
                </a:buClr>
                <a:buFont typeface="Arial"/>
                <a:buNone/>
              </a:pPr>
              <a:t>6</a:t>
            </a:fld>
            <a:endParaRPr lang="en-IN"/>
          </a:p>
        </p:txBody>
      </p:sp>
      <p:sp>
        <p:nvSpPr>
          <p:cNvPr id="288" name="Google Shape;288;p36"/>
          <p:cNvSpPr txBox="1">
            <a:spLocks noGrp="1"/>
          </p:cNvSpPr>
          <p:nvPr>
            <p:ph type="ftr" idx="11"/>
          </p:nvPr>
        </p:nvSpPr>
        <p:spPr>
          <a:xfrm>
            <a:off x="2070725" y="4820797"/>
            <a:ext cx="4723200" cy="273900"/>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600"/>
              </a:spcAft>
              <a:buNone/>
            </a:pPr>
            <a:r>
              <a:rPr lang="en" sz="1200"/>
              <a:t>Montey, Patil, Shaikh</a:t>
            </a:r>
            <a:endParaRPr lang="en-IN" sz="1200"/>
          </a:p>
        </p:txBody>
      </p:sp>
      <p:pic>
        <p:nvPicPr>
          <p:cNvPr id="4" name="Audio Recording 17-Mar-2021 at 8:02:51 PM" descr="Audio Recording 17-Mar-2021 at 8:02:51 PM">
            <a:hlinkClick r:id="" action="ppaction://media"/>
            <a:extLst>
              <a:ext uri="{FF2B5EF4-FFF2-40B4-BE49-F238E27FC236}">
                <a16:creationId xmlns:a16="http://schemas.microsoft.com/office/drawing/2014/main" id="{CF296BF1-575B-B54F-8E0D-897C2DDAD4A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29600" y="4398522"/>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076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37"/>
          <p:cNvSpPr txBox="1">
            <a:spLocks noGrp="1"/>
          </p:cNvSpPr>
          <p:nvPr>
            <p:ph type="title"/>
          </p:nvPr>
        </p:nvSpPr>
        <p:spPr>
          <a:xfrm>
            <a:off x="508000" y="457200"/>
            <a:ext cx="6447501" cy="990600"/>
          </a:xfrm>
          <a:prstGeom prst="rect">
            <a:avLst/>
          </a:prstGeom>
          <a:noFill/>
          <a:ln>
            <a:noFill/>
          </a:ln>
        </p:spPr>
        <p:txBody>
          <a:bodyPr spcFirstLastPara="1" wrap="square" lIns="68575" tIns="34275" rIns="68575" bIns="34275" anchor="t" anchorCtr="0">
            <a:normAutofit/>
          </a:bodyPr>
          <a:lstStyle/>
          <a:p>
            <a:pPr marL="0" lvl="0" indent="0" algn="ctr" rtl="0">
              <a:spcBef>
                <a:spcPts val="0"/>
              </a:spcBef>
              <a:spcAft>
                <a:spcPts val="0"/>
              </a:spcAft>
              <a:buClr>
                <a:schemeClr val="accent1"/>
              </a:buClr>
              <a:buSzPts val="2700"/>
              <a:buFont typeface="Trebuchet MS"/>
              <a:buNone/>
            </a:pPr>
            <a:r>
              <a:rPr lang="en" sz="2400" dirty="0"/>
              <a:t>Review of Decisions: Marketing</a:t>
            </a:r>
            <a:endParaRPr sz="2400" dirty="0"/>
          </a:p>
        </p:txBody>
      </p:sp>
      <p:sp>
        <p:nvSpPr>
          <p:cNvPr id="295" name="Google Shape;295;p37"/>
          <p:cNvSpPr txBox="1">
            <a:spLocks noGrp="1"/>
          </p:cNvSpPr>
          <p:nvPr>
            <p:ph type="body" idx="1"/>
          </p:nvPr>
        </p:nvSpPr>
        <p:spPr>
          <a:xfrm>
            <a:off x="508000" y="1620442"/>
            <a:ext cx="6447501" cy="2910580"/>
          </a:xfrm>
          <a:prstGeom prst="rect">
            <a:avLst/>
          </a:prstGeom>
          <a:noFill/>
          <a:ln>
            <a:noFill/>
          </a:ln>
        </p:spPr>
        <p:txBody>
          <a:bodyPr spcFirstLastPara="1" wrap="square" lIns="68575" tIns="34275" rIns="68575" bIns="34275" anchor="t" anchorCtr="0">
            <a:normAutofit lnSpcReduction="10000"/>
          </a:bodyPr>
          <a:lstStyle/>
          <a:p>
            <a:pPr marL="254000" lvl="0" indent="-292100" algn="l" rtl="0">
              <a:spcBef>
                <a:spcPts val="800"/>
              </a:spcBef>
              <a:spcAft>
                <a:spcPts val="0"/>
              </a:spcAft>
              <a:buSzPts val="1600"/>
              <a:buChar char="►"/>
            </a:pPr>
            <a:r>
              <a:rPr lang="en" sz="1600"/>
              <a:t>Promotional Budget</a:t>
            </a:r>
            <a:endParaRPr sz="1600"/>
          </a:p>
          <a:p>
            <a:pPr marL="457200" lvl="0" indent="-330200" algn="l" rtl="0">
              <a:spcBef>
                <a:spcPts val="0"/>
              </a:spcBef>
              <a:spcAft>
                <a:spcPts val="0"/>
              </a:spcAft>
              <a:buSzPts val="1600"/>
              <a:buChar char="❏"/>
            </a:pPr>
            <a:r>
              <a:rPr lang="en" sz="1600"/>
              <a:t>1500 for 1st Half</a:t>
            </a:r>
            <a:endParaRPr sz="1600"/>
          </a:p>
          <a:p>
            <a:pPr marL="457200" lvl="0" indent="-330200" algn="l" rtl="0">
              <a:spcBef>
                <a:spcPts val="0"/>
              </a:spcBef>
              <a:spcAft>
                <a:spcPts val="0"/>
              </a:spcAft>
              <a:buSzPts val="1600"/>
              <a:buChar char="❏"/>
            </a:pPr>
            <a:r>
              <a:rPr lang="en" sz="1600"/>
              <a:t>High Awareness in round 1,2 and 3</a:t>
            </a:r>
            <a:endParaRPr sz="1600"/>
          </a:p>
          <a:p>
            <a:pPr marL="254000" lvl="0" indent="0" algn="l" rtl="0">
              <a:spcBef>
                <a:spcPts val="800"/>
              </a:spcBef>
              <a:spcAft>
                <a:spcPts val="0"/>
              </a:spcAft>
              <a:buNone/>
            </a:pPr>
            <a:endParaRPr sz="1600"/>
          </a:p>
          <a:p>
            <a:pPr marL="254000" lvl="0" indent="-292100" algn="l" rtl="0">
              <a:spcBef>
                <a:spcPts val="0"/>
              </a:spcBef>
              <a:spcAft>
                <a:spcPts val="0"/>
              </a:spcAft>
              <a:buSzPts val="1600"/>
              <a:buChar char="►"/>
            </a:pPr>
            <a:r>
              <a:rPr lang="en" sz="1600"/>
              <a:t>Sales Budget</a:t>
            </a:r>
            <a:endParaRPr sz="1600"/>
          </a:p>
          <a:p>
            <a:pPr marL="457200" lvl="0" indent="-330200" algn="l" rtl="0">
              <a:spcBef>
                <a:spcPts val="0"/>
              </a:spcBef>
              <a:spcAft>
                <a:spcPts val="0"/>
              </a:spcAft>
              <a:buSzPts val="1600"/>
              <a:buChar char="❏"/>
            </a:pPr>
            <a:r>
              <a:rPr lang="en" sz="1600"/>
              <a:t>3000 for 1st half</a:t>
            </a:r>
            <a:endParaRPr sz="1600"/>
          </a:p>
          <a:p>
            <a:pPr marL="457200" lvl="0" indent="-330200" algn="l" rtl="0">
              <a:spcBef>
                <a:spcPts val="0"/>
              </a:spcBef>
              <a:spcAft>
                <a:spcPts val="0"/>
              </a:spcAft>
              <a:buSzPts val="1600"/>
              <a:buChar char="❏"/>
            </a:pPr>
            <a:r>
              <a:rPr lang="en" sz="1600"/>
              <a:t>High accessibility till round 5</a:t>
            </a:r>
            <a:endParaRPr sz="1600"/>
          </a:p>
          <a:p>
            <a:pPr marL="457200" lvl="0" indent="-330200" algn="l" rtl="0">
              <a:spcBef>
                <a:spcPts val="0"/>
              </a:spcBef>
              <a:spcAft>
                <a:spcPts val="0"/>
              </a:spcAft>
              <a:buSzPts val="1600"/>
              <a:buChar char="❏"/>
            </a:pPr>
            <a:r>
              <a:rPr lang="en" sz="1600"/>
              <a:t>High customer survey score</a:t>
            </a:r>
            <a:endParaRPr sz="1600"/>
          </a:p>
          <a:p>
            <a:pPr marL="254000" lvl="0" indent="0" algn="l" rtl="0">
              <a:spcBef>
                <a:spcPts val="0"/>
              </a:spcBef>
              <a:spcAft>
                <a:spcPts val="0"/>
              </a:spcAft>
              <a:buNone/>
            </a:pPr>
            <a:endParaRPr sz="1600"/>
          </a:p>
          <a:p>
            <a:pPr marL="254000" lvl="0" indent="-292100" algn="l" rtl="0">
              <a:spcBef>
                <a:spcPts val="800"/>
              </a:spcBef>
              <a:spcAft>
                <a:spcPts val="0"/>
              </a:spcAft>
              <a:buSzPts val="1600"/>
              <a:buChar char="►"/>
            </a:pPr>
            <a:r>
              <a:rPr lang="en" sz="1600"/>
              <a:t>Pricing </a:t>
            </a:r>
            <a:endParaRPr sz="1600"/>
          </a:p>
          <a:p>
            <a:pPr marL="254000" lvl="0" indent="0" algn="l" rtl="0">
              <a:spcBef>
                <a:spcPts val="800"/>
              </a:spcBef>
              <a:spcAft>
                <a:spcPts val="0"/>
              </a:spcAft>
              <a:buNone/>
            </a:pPr>
            <a:r>
              <a:rPr lang="en" sz="1600"/>
              <a:t>50 cent rule</a:t>
            </a:r>
            <a:endParaRPr sz="1600"/>
          </a:p>
        </p:txBody>
      </p:sp>
      <p:sp>
        <p:nvSpPr>
          <p:cNvPr id="296" name="Google Shape;296;p37"/>
          <p:cNvSpPr txBox="1">
            <a:spLocks noGrp="1"/>
          </p:cNvSpPr>
          <p:nvPr>
            <p:ph type="ftr" idx="11"/>
          </p:nvPr>
        </p:nvSpPr>
        <p:spPr>
          <a:xfrm>
            <a:off x="508000" y="4531022"/>
            <a:ext cx="7738200" cy="207900"/>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r>
              <a:rPr lang="en" sz="1200"/>
              <a:t>Montey, Patil, Shaikh</a:t>
            </a:r>
            <a:endParaRPr sz="1400"/>
          </a:p>
        </p:txBody>
      </p:sp>
      <p:sp>
        <p:nvSpPr>
          <p:cNvPr id="297" name="Google Shape;297;p37"/>
          <p:cNvSpPr txBox="1">
            <a:spLocks noGrp="1"/>
          </p:cNvSpPr>
          <p:nvPr>
            <p:ph type="sldNum" idx="12"/>
          </p:nvPr>
        </p:nvSpPr>
        <p:spPr>
          <a:xfrm>
            <a:off x="6442997" y="4531022"/>
            <a:ext cx="512400" cy="273900"/>
          </a:xfrm>
          <a:prstGeom prst="rect">
            <a:avLst/>
          </a:prstGeom>
        </p:spPr>
        <p:txBody>
          <a:bodyPr spcFirstLastPara="1" wrap="square" lIns="68575" tIns="34275" rIns="68575" bIns="34275"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7</a:t>
            </a:fld>
            <a:endParaRPr/>
          </a:p>
        </p:txBody>
      </p:sp>
      <p:pic>
        <p:nvPicPr>
          <p:cNvPr id="2" name="Recorded Sound">
            <a:hlinkClick r:id="" action="ppaction://media"/>
            <a:extLst>
              <a:ext uri="{FF2B5EF4-FFF2-40B4-BE49-F238E27FC236}">
                <a16:creationId xmlns:a16="http://schemas.microsoft.com/office/drawing/2014/main" id="{276F3247-555A-3F4A-AF64-3A65169DAC3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78801" y="4124622"/>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726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38"/>
          <p:cNvSpPr txBox="1">
            <a:spLocks noGrp="1"/>
          </p:cNvSpPr>
          <p:nvPr>
            <p:ph type="title"/>
          </p:nvPr>
        </p:nvSpPr>
        <p:spPr>
          <a:xfrm>
            <a:off x="508000" y="457200"/>
            <a:ext cx="6447501" cy="990600"/>
          </a:xfrm>
          <a:prstGeom prst="rect">
            <a:avLst/>
          </a:prstGeom>
          <a:noFill/>
          <a:ln>
            <a:noFill/>
          </a:ln>
        </p:spPr>
        <p:txBody>
          <a:bodyPr spcFirstLastPara="1" wrap="square" lIns="68575" tIns="34275" rIns="68575" bIns="34275" anchor="t" anchorCtr="0">
            <a:normAutofit/>
          </a:bodyPr>
          <a:lstStyle/>
          <a:p>
            <a:pPr marL="0" lvl="0" indent="0" algn="ctr" rtl="0">
              <a:spcBef>
                <a:spcPts val="0"/>
              </a:spcBef>
              <a:spcAft>
                <a:spcPts val="0"/>
              </a:spcAft>
              <a:buClr>
                <a:schemeClr val="accent1"/>
              </a:buClr>
              <a:buSzPts val="2700"/>
              <a:buFont typeface="Trebuchet MS"/>
              <a:buNone/>
            </a:pPr>
            <a:r>
              <a:rPr lang="en" sz="2400"/>
              <a:t>Review of Decisions: Production</a:t>
            </a:r>
            <a:endParaRPr sz="2400"/>
          </a:p>
        </p:txBody>
      </p:sp>
      <p:sp>
        <p:nvSpPr>
          <p:cNvPr id="303" name="Google Shape;303;p38"/>
          <p:cNvSpPr txBox="1">
            <a:spLocks noGrp="1"/>
          </p:cNvSpPr>
          <p:nvPr>
            <p:ph type="body" idx="1"/>
          </p:nvPr>
        </p:nvSpPr>
        <p:spPr>
          <a:xfrm>
            <a:off x="786384" y="1620442"/>
            <a:ext cx="6447600" cy="2910600"/>
          </a:xfrm>
          <a:prstGeom prst="rect">
            <a:avLst/>
          </a:prstGeom>
          <a:noFill/>
          <a:ln>
            <a:noFill/>
          </a:ln>
        </p:spPr>
        <p:txBody>
          <a:bodyPr spcFirstLastPara="1" wrap="square" lIns="68575" tIns="34275" rIns="68575" bIns="34275" anchor="t" anchorCtr="0">
            <a:normAutofit/>
          </a:bodyPr>
          <a:lstStyle/>
          <a:p>
            <a:pPr marL="400050" lvl="0" indent="-292100" algn="l" rtl="0">
              <a:spcBef>
                <a:spcPts val="0"/>
              </a:spcBef>
              <a:spcAft>
                <a:spcPts val="0"/>
              </a:spcAft>
              <a:buSzPts val="1600"/>
              <a:buChar char="►"/>
            </a:pPr>
            <a:r>
              <a:rPr lang="en" sz="1600" dirty="0"/>
              <a:t>Keeping Inventory carrying costs low</a:t>
            </a:r>
            <a:endParaRPr sz="1600" dirty="0"/>
          </a:p>
          <a:p>
            <a:pPr marL="400050" lvl="0" indent="-292100" algn="l" rtl="0">
              <a:spcBef>
                <a:spcPts val="800"/>
              </a:spcBef>
              <a:spcAft>
                <a:spcPts val="0"/>
              </a:spcAft>
              <a:buSzPts val="1600"/>
              <a:buChar char="►"/>
            </a:pPr>
            <a:r>
              <a:rPr lang="en" sz="1600" dirty="0"/>
              <a:t>Maintaining Contribution Margins about 30%</a:t>
            </a:r>
            <a:endParaRPr sz="1600" dirty="0"/>
          </a:p>
          <a:p>
            <a:pPr marL="400050" lvl="0" indent="-292100" algn="l" rtl="0">
              <a:spcBef>
                <a:spcPts val="800"/>
              </a:spcBef>
              <a:spcAft>
                <a:spcPts val="0"/>
              </a:spcAft>
              <a:buSzPts val="1600"/>
              <a:buChar char="►"/>
            </a:pPr>
            <a:r>
              <a:rPr lang="en" sz="1600" dirty="0"/>
              <a:t>Capacity </a:t>
            </a:r>
            <a:endParaRPr sz="1600" dirty="0"/>
          </a:p>
          <a:p>
            <a:pPr marL="1206500" lvl="3" indent="-215900" algn="l" rtl="0">
              <a:spcBef>
                <a:spcPts val="800"/>
              </a:spcBef>
              <a:spcAft>
                <a:spcPts val="0"/>
              </a:spcAft>
              <a:buSzPts val="1600"/>
              <a:buChar char="►"/>
            </a:pPr>
            <a:r>
              <a:rPr lang="en" sz="1600" dirty="0"/>
              <a:t>Keeping plant utilization between 100% - 180% by buying or selling capacity.</a:t>
            </a:r>
            <a:endParaRPr sz="1600" dirty="0"/>
          </a:p>
          <a:p>
            <a:pPr marL="1206500" lvl="3" indent="-209550" algn="l" rtl="0">
              <a:spcBef>
                <a:spcPts val="800"/>
              </a:spcBef>
              <a:spcAft>
                <a:spcPts val="0"/>
              </a:spcAft>
              <a:buSzPts val="1500"/>
              <a:buChar char="►"/>
            </a:pPr>
            <a:r>
              <a:rPr lang="en" sz="1600" dirty="0"/>
              <a:t>Increasing Automation as R&amp;D timelines allowed</a:t>
            </a:r>
            <a:endParaRPr sz="1600" dirty="0"/>
          </a:p>
        </p:txBody>
      </p:sp>
      <p:sp>
        <p:nvSpPr>
          <p:cNvPr id="304" name="Google Shape;304;p38"/>
          <p:cNvSpPr txBox="1">
            <a:spLocks noGrp="1"/>
          </p:cNvSpPr>
          <p:nvPr>
            <p:ph type="ftr" idx="11"/>
          </p:nvPr>
        </p:nvSpPr>
        <p:spPr>
          <a:xfrm>
            <a:off x="508000" y="4547748"/>
            <a:ext cx="7688146" cy="273844"/>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r>
              <a:rPr lang="en" sz="1200"/>
              <a:t>Montey, Patil, Shaikh</a:t>
            </a:r>
            <a:endParaRPr sz="1400"/>
          </a:p>
        </p:txBody>
      </p:sp>
      <p:sp>
        <p:nvSpPr>
          <p:cNvPr id="305" name="Google Shape;305;p38"/>
          <p:cNvSpPr txBox="1">
            <a:spLocks noGrp="1"/>
          </p:cNvSpPr>
          <p:nvPr>
            <p:ph type="sldNum" idx="12"/>
          </p:nvPr>
        </p:nvSpPr>
        <p:spPr>
          <a:xfrm>
            <a:off x="6442997" y="4531022"/>
            <a:ext cx="512400" cy="273900"/>
          </a:xfrm>
          <a:prstGeom prst="rect">
            <a:avLst/>
          </a:prstGeom>
        </p:spPr>
        <p:txBody>
          <a:bodyPr spcFirstLastPara="1" wrap="square" lIns="68575" tIns="34275" rIns="68575" bIns="34275"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8</a:t>
            </a:fld>
            <a:endParaRPr/>
          </a:p>
        </p:txBody>
      </p:sp>
      <p:pic>
        <p:nvPicPr>
          <p:cNvPr id="4" name="Recorded Sound">
            <a:hlinkClick r:id="" action="ppaction://media"/>
            <a:extLst>
              <a:ext uri="{FF2B5EF4-FFF2-40B4-BE49-F238E27FC236}">
                <a16:creationId xmlns:a16="http://schemas.microsoft.com/office/drawing/2014/main" id="{8EDAC61D-F656-A044-AFC0-FFA6B18DA58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30628" y="4261572"/>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10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39"/>
          <p:cNvSpPr txBox="1">
            <a:spLocks noGrp="1"/>
          </p:cNvSpPr>
          <p:nvPr>
            <p:ph type="title"/>
          </p:nvPr>
        </p:nvSpPr>
        <p:spPr>
          <a:xfrm>
            <a:off x="508000" y="457200"/>
            <a:ext cx="6447501" cy="990600"/>
          </a:xfrm>
          <a:prstGeom prst="rect">
            <a:avLst/>
          </a:prstGeom>
          <a:noFill/>
          <a:ln>
            <a:noFill/>
          </a:ln>
        </p:spPr>
        <p:txBody>
          <a:bodyPr spcFirstLastPara="1" wrap="square" lIns="68575" tIns="34275" rIns="68575" bIns="34275" anchor="t" anchorCtr="0">
            <a:normAutofit/>
          </a:bodyPr>
          <a:lstStyle/>
          <a:p>
            <a:pPr marL="0" lvl="0" indent="0" algn="ctr" rtl="0">
              <a:spcBef>
                <a:spcPts val="0"/>
              </a:spcBef>
              <a:spcAft>
                <a:spcPts val="0"/>
              </a:spcAft>
              <a:buClr>
                <a:schemeClr val="accent1"/>
              </a:buClr>
              <a:buSzPts val="2700"/>
              <a:buFont typeface="Trebuchet MS"/>
              <a:buNone/>
            </a:pPr>
            <a:r>
              <a:rPr lang="en" sz="2400"/>
              <a:t>Review of Decisions: TQM</a:t>
            </a:r>
            <a:endParaRPr sz="2400"/>
          </a:p>
        </p:txBody>
      </p:sp>
      <p:sp>
        <p:nvSpPr>
          <p:cNvPr id="311" name="Google Shape;311;p39"/>
          <p:cNvSpPr txBox="1">
            <a:spLocks noGrp="1"/>
          </p:cNvSpPr>
          <p:nvPr>
            <p:ph type="body" idx="1"/>
          </p:nvPr>
        </p:nvSpPr>
        <p:spPr>
          <a:xfrm>
            <a:off x="508000" y="1263900"/>
            <a:ext cx="6447600" cy="3267000"/>
          </a:xfrm>
          <a:prstGeom prst="rect">
            <a:avLst/>
          </a:prstGeom>
          <a:noFill/>
          <a:ln>
            <a:noFill/>
          </a:ln>
        </p:spPr>
        <p:txBody>
          <a:bodyPr spcFirstLastPara="1" wrap="square" lIns="68575" tIns="34275" rIns="68575" bIns="34275" anchor="t" anchorCtr="0">
            <a:normAutofit/>
          </a:bodyPr>
          <a:lstStyle/>
          <a:p>
            <a:pPr marL="457200" lvl="0" indent="-330200" algn="l" rtl="0">
              <a:spcBef>
                <a:spcPts val="0"/>
              </a:spcBef>
              <a:spcAft>
                <a:spcPts val="0"/>
              </a:spcAft>
              <a:buSzPts val="1600"/>
              <a:buChar char="►"/>
            </a:pPr>
            <a:r>
              <a:rPr lang="en" sz="1600" dirty="0"/>
              <a:t>Spent aggressively in the first 3 years TQM was available to get the most benefit</a:t>
            </a:r>
            <a:endParaRPr sz="1600" dirty="0"/>
          </a:p>
          <a:p>
            <a:pPr marL="914400" lvl="1" indent="-330200" algn="l" rtl="0">
              <a:spcBef>
                <a:spcPts val="0"/>
              </a:spcBef>
              <a:spcAft>
                <a:spcPts val="0"/>
              </a:spcAft>
              <a:buSzPts val="1600"/>
              <a:buChar char="►"/>
            </a:pPr>
            <a:r>
              <a:rPr lang="en" sz="1600" dirty="0"/>
              <a:t>Benefits are seen in the year they are placed and each year following</a:t>
            </a:r>
            <a:endParaRPr sz="1600" dirty="0"/>
          </a:p>
          <a:p>
            <a:pPr marL="914400" lvl="1" indent="-330200" algn="l" rtl="0">
              <a:spcBef>
                <a:spcPts val="0"/>
              </a:spcBef>
              <a:spcAft>
                <a:spcPts val="0"/>
              </a:spcAft>
              <a:buSzPts val="1600"/>
              <a:buChar char="►"/>
            </a:pPr>
            <a:r>
              <a:rPr lang="en" sz="1600" dirty="0"/>
              <a:t>Maximum benefit is found by coordinating initiatives</a:t>
            </a:r>
            <a:endParaRPr sz="1600" dirty="0"/>
          </a:p>
          <a:p>
            <a:pPr marL="0" lvl="0" indent="0" algn="l" rtl="0">
              <a:spcBef>
                <a:spcPts val="0"/>
              </a:spcBef>
              <a:spcAft>
                <a:spcPts val="0"/>
              </a:spcAft>
              <a:buNone/>
            </a:pPr>
            <a:endParaRPr sz="1600" dirty="0"/>
          </a:p>
          <a:p>
            <a:pPr marL="457200" lvl="0" indent="-330200" algn="l" rtl="0">
              <a:spcBef>
                <a:spcPts val="0"/>
              </a:spcBef>
              <a:spcAft>
                <a:spcPts val="0"/>
              </a:spcAft>
              <a:buSzPts val="1600"/>
              <a:buChar char="►"/>
            </a:pPr>
            <a:r>
              <a:rPr lang="en" sz="1600" dirty="0"/>
              <a:t>Looked to gain benefit from all initiatives:</a:t>
            </a:r>
            <a:endParaRPr sz="1600" dirty="0"/>
          </a:p>
          <a:p>
            <a:pPr marL="914400" lvl="1" indent="-330200" algn="l" rtl="0">
              <a:spcBef>
                <a:spcPts val="0"/>
              </a:spcBef>
              <a:spcAft>
                <a:spcPts val="0"/>
              </a:spcAft>
              <a:buSzPts val="1600"/>
              <a:buChar char="►"/>
            </a:pPr>
            <a:r>
              <a:rPr lang="en" sz="1600" dirty="0"/>
              <a:t>Reduce R&amp;D cycle time</a:t>
            </a:r>
            <a:endParaRPr sz="1600" dirty="0"/>
          </a:p>
          <a:p>
            <a:pPr marL="914400" lvl="1" indent="-330200" algn="l" rtl="0">
              <a:spcBef>
                <a:spcPts val="0"/>
              </a:spcBef>
              <a:spcAft>
                <a:spcPts val="0"/>
              </a:spcAft>
              <a:buSzPts val="1600"/>
              <a:buChar char="►"/>
            </a:pPr>
            <a:r>
              <a:rPr lang="en" sz="1600" dirty="0"/>
              <a:t>Reduce Labor &amp; Material Costs</a:t>
            </a:r>
            <a:endParaRPr sz="1600" dirty="0"/>
          </a:p>
          <a:p>
            <a:pPr marL="914400" lvl="1" indent="-330200" algn="l" rtl="0">
              <a:spcBef>
                <a:spcPts val="0"/>
              </a:spcBef>
              <a:spcAft>
                <a:spcPts val="0"/>
              </a:spcAft>
              <a:buSzPts val="1600"/>
              <a:buChar char="►"/>
            </a:pPr>
            <a:r>
              <a:rPr lang="en" sz="1600" dirty="0"/>
              <a:t>Reduce Administrative Costs</a:t>
            </a:r>
            <a:endParaRPr sz="1600" dirty="0"/>
          </a:p>
          <a:p>
            <a:pPr marL="0" lvl="0" indent="0" algn="l" rtl="0">
              <a:spcBef>
                <a:spcPts val="0"/>
              </a:spcBef>
              <a:spcAft>
                <a:spcPts val="0"/>
              </a:spcAft>
              <a:buNone/>
            </a:pPr>
            <a:endParaRPr sz="1300" dirty="0"/>
          </a:p>
          <a:p>
            <a:pPr marL="0" lvl="0" indent="0" algn="l" rtl="0">
              <a:spcBef>
                <a:spcPts val="0"/>
              </a:spcBef>
              <a:spcAft>
                <a:spcPts val="0"/>
              </a:spcAft>
              <a:buNone/>
            </a:pPr>
            <a:endParaRPr sz="1300" dirty="0"/>
          </a:p>
        </p:txBody>
      </p:sp>
      <p:sp>
        <p:nvSpPr>
          <p:cNvPr id="312" name="Google Shape;312;p39"/>
          <p:cNvSpPr txBox="1">
            <a:spLocks noGrp="1"/>
          </p:cNvSpPr>
          <p:nvPr>
            <p:ph type="ftr" idx="11"/>
          </p:nvPr>
        </p:nvSpPr>
        <p:spPr>
          <a:xfrm>
            <a:off x="508000" y="4531022"/>
            <a:ext cx="6447500" cy="273844"/>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r>
              <a:rPr lang="en" sz="1200"/>
              <a:t>Montey, Patil, Shaikh</a:t>
            </a:r>
            <a:endParaRPr sz="1400"/>
          </a:p>
        </p:txBody>
      </p:sp>
      <p:sp>
        <p:nvSpPr>
          <p:cNvPr id="313" name="Google Shape;313;p39"/>
          <p:cNvSpPr txBox="1">
            <a:spLocks noGrp="1"/>
          </p:cNvSpPr>
          <p:nvPr>
            <p:ph type="sldNum" idx="12"/>
          </p:nvPr>
        </p:nvSpPr>
        <p:spPr>
          <a:xfrm>
            <a:off x="6442997" y="4531022"/>
            <a:ext cx="512400" cy="273900"/>
          </a:xfrm>
          <a:prstGeom prst="rect">
            <a:avLst/>
          </a:prstGeom>
        </p:spPr>
        <p:txBody>
          <a:bodyPr spcFirstLastPara="1" wrap="square" lIns="68575" tIns="34275" rIns="68575" bIns="34275"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9</a:t>
            </a:fld>
            <a:endParaRPr/>
          </a:p>
        </p:txBody>
      </p:sp>
      <p:pic>
        <p:nvPicPr>
          <p:cNvPr id="3" name="Recorded Sound">
            <a:hlinkClick r:id="" action="ppaction://media"/>
            <a:extLst>
              <a:ext uri="{FF2B5EF4-FFF2-40B4-BE49-F238E27FC236}">
                <a16:creationId xmlns:a16="http://schemas.microsoft.com/office/drawing/2014/main" id="{067FD770-D743-034D-9E2B-4EFA1099001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30627" y="4261544"/>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04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Facet">
  <a:themeElements>
    <a:clrScheme name="Facet">
      <a:dk1>
        <a:srgbClr val="000000"/>
      </a:dk1>
      <a:lt1>
        <a:srgbClr val="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Facet">
  <a:themeElements>
    <a:clrScheme name="Facet">
      <a:dk1>
        <a:srgbClr val="000000"/>
      </a:dk1>
      <a:lt1>
        <a:srgbClr val="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1526</TotalTime>
  <Words>1114</Words>
  <Application>Microsoft Macintosh PowerPoint</Application>
  <PresentationFormat>On-screen Show (16:9)</PresentationFormat>
  <Paragraphs>120</Paragraphs>
  <Slides>15</Slides>
  <Notes>14</Notes>
  <HiddenSlides>0</HiddenSlides>
  <MMClips>15</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15</vt:i4>
      </vt:variant>
    </vt:vector>
  </HeadingPairs>
  <TitlesOfParts>
    <vt:vector size="21" baseType="lpstr">
      <vt:lpstr>Arial</vt:lpstr>
      <vt:lpstr>Noto Sans Symbols</vt:lpstr>
      <vt:lpstr>Trebuchet MS</vt:lpstr>
      <vt:lpstr>Simple Light</vt:lpstr>
      <vt:lpstr>Facet</vt:lpstr>
      <vt:lpstr>Facet</vt:lpstr>
      <vt:lpstr>Team: 54 Ferris</vt:lpstr>
      <vt:lpstr>Agenda</vt:lpstr>
      <vt:lpstr>Strategy</vt:lpstr>
      <vt:lpstr>Mission Statement</vt:lpstr>
      <vt:lpstr>Our Products</vt:lpstr>
      <vt:lpstr>Review of Decisions: R&amp;D</vt:lpstr>
      <vt:lpstr>Review of Decisions: Marketing</vt:lpstr>
      <vt:lpstr>Review of Decisions: Production</vt:lpstr>
      <vt:lpstr>Review of Decisions: TQM</vt:lpstr>
      <vt:lpstr>Review of Decisions: Finance</vt:lpstr>
      <vt:lpstr>Review of Results: ROS</vt:lpstr>
      <vt:lpstr>Review of Results: Market Share</vt:lpstr>
      <vt:lpstr>Review of Results: Stock Price</vt:lpstr>
      <vt:lpstr>Review of Results: Stock Price</vt:lpstr>
      <vt:lpstr>Summary: Life Lessons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54 Ferris</dc:title>
  <cp:lastModifiedBy>Patil, Puja   (patil007)</cp:lastModifiedBy>
  <cp:revision>20</cp:revision>
  <dcterms:modified xsi:type="dcterms:W3CDTF">2022-06-18T15:09:35Z</dcterms:modified>
</cp:coreProperties>
</file>